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Lst>
  <p:sldIdLst>
    <p:sldId id="256" r:id="rId3"/>
    <p:sldId id="257" r:id="rId4"/>
    <p:sldId id="258" r:id="rId5"/>
    <p:sldId id="261" r:id="rId6"/>
    <p:sldId id="268" r:id="rId7"/>
    <p:sldId id="269" r:id="rId8"/>
    <p:sldId id="265" r:id="rId9"/>
    <p:sldId id="264" r:id="rId10"/>
    <p:sldId id="263" r:id="rId11"/>
    <p:sldId id="262" r:id="rId12"/>
    <p:sldId id="266" r:id="rId13"/>
    <p:sldId id="270" r:id="rId14"/>
    <p:sldId id="271" r:id="rId15"/>
    <p:sldId id="281" r:id="rId16"/>
    <p:sldId id="282" r:id="rId17"/>
    <p:sldId id="272" r:id="rId18"/>
    <p:sldId id="273" r:id="rId19"/>
    <p:sldId id="288" r:id="rId20"/>
    <p:sldId id="287" r:id="rId21"/>
    <p:sldId id="289" r:id="rId22"/>
    <p:sldId id="290" r:id="rId23"/>
    <p:sldId id="274" r:id="rId24"/>
    <p:sldId id="303" r:id="rId25"/>
    <p:sldId id="304" r:id="rId26"/>
    <p:sldId id="305" r:id="rId27"/>
    <p:sldId id="291" r:id="rId28"/>
    <p:sldId id="277" r:id="rId29"/>
    <p:sldId id="299" r:id="rId30"/>
    <p:sldId id="300" r:id="rId31"/>
    <p:sldId id="313" r:id="rId32"/>
    <p:sldId id="302" r:id="rId33"/>
    <p:sldId id="276" r:id="rId34"/>
    <p:sldId id="317" r:id="rId35"/>
    <p:sldId id="315" r:id="rId36"/>
    <p:sldId id="320" r:id="rId37"/>
    <p:sldId id="311" r:id="rId38"/>
    <p:sldId id="326" r:id="rId39"/>
    <p:sldId id="278" r:id="rId40"/>
    <p:sldId id="292" r:id="rId41"/>
    <p:sldId id="293" r:id="rId42"/>
    <p:sldId id="294" r:id="rId43"/>
    <p:sldId id="295" r:id="rId44"/>
    <p:sldId id="279" r:id="rId45"/>
    <p:sldId id="280" r:id="rId46"/>
    <p:sldId id="324" r:id="rId47"/>
    <p:sldId id="297" r:id="rId48"/>
    <p:sldId id="298" r:id="rId49"/>
    <p:sldId id="318" r:id="rId50"/>
    <p:sldId id="319" r:id="rId51"/>
    <p:sldId id="308" r:id="rId52"/>
    <p:sldId id="306" r:id="rId53"/>
    <p:sldId id="307" r:id="rId54"/>
    <p:sldId id="309" r:id="rId55"/>
    <p:sldId id="321" r:id="rId56"/>
    <p:sldId id="322" r:id="rId57"/>
    <p:sldId id="316" r:id="rId58"/>
    <p:sldId id="310" r:id="rId59"/>
    <p:sldId id="32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7BC8"/>
    <a:srgbClr val="18B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56A9E-9D61-4618-86CB-17D13862E320}" v="638" dt="2022-12-21T09:09:36.190"/>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92"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ata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63.png"/><Relationship Id="rId7" Type="http://schemas.openxmlformats.org/officeDocument/2006/relationships/image" Target="../media/image57.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63.png"/><Relationship Id="rId7" Type="http://schemas.openxmlformats.org/officeDocument/2006/relationships/image" Target="../media/image57.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820CC6-D438-48D0-8D17-C4F77FDFD3D6}" type="doc">
      <dgm:prSet loTypeId="urn:microsoft.com/office/officeart/2005/8/layout/bProcess4" loCatId="process" qsTypeId="urn:microsoft.com/office/officeart/2005/8/quickstyle/simple1" qsCatId="simple" csTypeId="urn:microsoft.com/office/officeart/2005/8/colors/accent1_2" csCatId="accent1"/>
      <dgm:spPr/>
      <dgm:t>
        <a:bodyPr/>
        <a:lstStyle/>
        <a:p>
          <a:endParaRPr lang="en-US"/>
        </a:p>
      </dgm:t>
    </dgm:pt>
    <dgm:pt modelId="{15421DDF-E387-420F-89ED-F6F31EDA8D8D}">
      <dgm:prSet/>
      <dgm:spPr/>
      <dgm:t>
        <a:bodyPr/>
        <a:lstStyle/>
        <a:p>
          <a:r>
            <a:rPr lang="en-US" dirty="0"/>
            <a:t>Improvement from Professor’s Feedback</a:t>
          </a:r>
        </a:p>
      </dgm:t>
    </dgm:pt>
    <dgm:pt modelId="{6C9AAD92-92A3-4746-BE1E-38C81B76D62A}" type="parTrans" cxnId="{21550DF5-439C-4199-AAF7-6A9BBE8DD1D1}">
      <dgm:prSet/>
      <dgm:spPr/>
      <dgm:t>
        <a:bodyPr/>
        <a:lstStyle/>
        <a:p>
          <a:endParaRPr lang="en-US"/>
        </a:p>
      </dgm:t>
    </dgm:pt>
    <dgm:pt modelId="{35BE204F-FBCB-42C7-BF68-FA6BE1D54610}" type="sibTrans" cxnId="{21550DF5-439C-4199-AAF7-6A9BBE8DD1D1}">
      <dgm:prSet/>
      <dgm:spPr/>
      <dgm:t>
        <a:bodyPr/>
        <a:lstStyle/>
        <a:p>
          <a:endParaRPr lang="en-US"/>
        </a:p>
      </dgm:t>
    </dgm:pt>
    <dgm:pt modelId="{82736B5B-C08F-4935-9931-377C1C63463F}">
      <dgm:prSet/>
      <dgm:spPr/>
      <dgm:t>
        <a:bodyPr/>
        <a:lstStyle/>
        <a:p>
          <a:r>
            <a:rPr lang="en-US" dirty="0"/>
            <a:t>Problem Statement</a:t>
          </a:r>
        </a:p>
      </dgm:t>
    </dgm:pt>
    <dgm:pt modelId="{028EE7D0-0C1E-451F-96F0-CB6A0425239E}" type="parTrans" cxnId="{450D1AD5-79C2-4C5A-A59F-51BDFF44B6FF}">
      <dgm:prSet/>
      <dgm:spPr/>
      <dgm:t>
        <a:bodyPr/>
        <a:lstStyle/>
        <a:p>
          <a:endParaRPr lang="en-US"/>
        </a:p>
      </dgm:t>
    </dgm:pt>
    <dgm:pt modelId="{DE2F03D5-CFAC-46EC-A62B-763BEEACC407}" type="sibTrans" cxnId="{450D1AD5-79C2-4C5A-A59F-51BDFF44B6FF}">
      <dgm:prSet/>
      <dgm:spPr/>
      <dgm:t>
        <a:bodyPr/>
        <a:lstStyle/>
        <a:p>
          <a:endParaRPr lang="en-US"/>
        </a:p>
      </dgm:t>
    </dgm:pt>
    <dgm:pt modelId="{4B54773D-9783-46E1-B600-A5E0F176B98D}">
      <dgm:prSet/>
      <dgm:spPr/>
      <dgm:t>
        <a:bodyPr/>
        <a:lstStyle/>
        <a:p>
          <a:r>
            <a:rPr lang="en-US"/>
            <a:t>Project Description</a:t>
          </a:r>
        </a:p>
      </dgm:t>
    </dgm:pt>
    <dgm:pt modelId="{FE2E5A0F-B4C9-4B01-A07D-6D3948BF0FFB}" type="parTrans" cxnId="{952968BA-5BD8-4214-B92D-032C415BA9D0}">
      <dgm:prSet/>
      <dgm:spPr/>
      <dgm:t>
        <a:bodyPr/>
        <a:lstStyle/>
        <a:p>
          <a:endParaRPr lang="en-US"/>
        </a:p>
      </dgm:t>
    </dgm:pt>
    <dgm:pt modelId="{0C732428-8655-41AB-8D8A-49A5361519A6}" type="sibTrans" cxnId="{952968BA-5BD8-4214-B92D-032C415BA9D0}">
      <dgm:prSet/>
      <dgm:spPr/>
      <dgm:t>
        <a:bodyPr/>
        <a:lstStyle/>
        <a:p>
          <a:endParaRPr lang="en-US"/>
        </a:p>
      </dgm:t>
    </dgm:pt>
    <dgm:pt modelId="{A87AF036-0122-451E-9B46-AFEB5AAFD5F2}">
      <dgm:prSet/>
      <dgm:spPr/>
      <dgm:t>
        <a:bodyPr/>
        <a:lstStyle/>
        <a:p>
          <a:r>
            <a:rPr lang="en-US"/>
            <a:t>Personas</a:t>
          </a:r>
        </a:p>
      </dgm:t>
    </dgm:pt>
    <dgm:pt modelId="{3CBADCE7-2E3B-4A57-8293-41E3AF5C6DDF}" type="parTrans" cxnId="{805C73BC-8AD1-4E06-A33C-5FD7EDF5856A}">
      <dgm:prSet/>
      <dgm:spPr/>
      <dgm:t>
        <a:bodyPr/>
        <a:lstStyle/>
        <a:p>
          <a:endParaRPr lang="en-US"/>
        </a:p>
      </dgm:t>
    </dgm:pt>
    <dgm:pt modelId="{D53B023C-6512-4709-BAE7-CFE6C0EDA3BC}" type="sibTrans" cxnId="{805C73BC-8AD1-4E06-A33C-5FD7EDF5856A}">
      <dgm:prSet/>
      <dgm:spPr/>
      <dgm:t>
        <a:bodyPr/>
        <a:lstStyle/>
        <a:p>
          <a:endParaRPr lang="en-US"/>
        </a:p>
      </dgm:t>
    </dgm:pt>
    <dgm:pt modelId="{998FB819-8302-4235-830D-0EC7F40EA234}">
      <dgm:prSet/>
      <dgm:spPr/>
      <dgm:t>
        <a:bodyPr/>
        <a:lstStyle/>
        <a:p>
          <a:r>
            <a:rPr lang="en-US"/>
            <a:t>MVP</a:t>
          </a:r>
        </a:p>
      </dgm:t>
    </dgm:pt>
    <dgm:pt modelId="{E2E35DBD-BB27-4950-97AE-17AF8651645C}" type="parTrans" cxnId="{D7F33492-1A83-4919-9391-5DE83B13F84D}">
      <dgm:prSet/>
      <dgm:spPr/>
      <dgm:t>
        <a:bodyPr/>
        <a:lstStyle/>
        <a:p>
          <a:endParaRPr lang="en-US"/>
        </a:p>
      </dgm:t>
    </dgm:pt>
    <dgm:pt modelId="{67C28CCF-5F4E-47E6-AEDB-F16BA5A8A390}" type="sibTrans" cxnId="{D7F33492-1A83-4919-9391-5DE83B13F84D}">
      <dgm:prSet/>
      <dgm:spPr/>
      <dgm:t>
        <a:bodyPr/>
        <a:lstStyle/>
        <a:p>
          <a:endParaRPr lang="en-US"/>
        </a:p>
      </dgm:t>
    </dgm:pt>
    <dgm:pt modelId="{53AAB9A8-4680-449A-AD27-003889F68E53}">
      <dgm:prSet/>
      <dgm:spPr/>
      <dgm:t>
        <a:bodyPr/>
        <a:lstStyle/>
        <a:p>
          <a:r>
            <a:rPr lang="en-US"/>
            <a:t>Technologies</a:t>
          </a:r>
        </a:p>
      </dgm:t>
    </dgm:pt>
    <dgm:pt modelId="{69DF66C3-2414-486A-81B4-37D1A407413C}" type="parTrans" cxnId="{D549B196-050F-452F-9C31-1E83FD959882}">
      <dgm:prSet/>
      <dgm:spPr/>
      <dgm:t>
        <a:bodyPr/>
        <a:lstStyle/>
        <a:p>
          <a:endParaRPr lang="en-US"/>
        </a:p>
      </dgm:t>
    </dgm:pt>
    <dgm:pt modelId="{7357E20E-F641-4629-8069-2A698F63817E}" type="sibTrans" cxnId="{D549B196-050F-452F-9C31-1E83FD959882}">
      <dgm:prSet/>
      <dgm:spPr/>
      <dgm:t>
        <a:bodyPr/>
        <a:lstStyle/>
        <a:p>
          <a:endParaRPr lang="en-US"/>
        </a:p>
      </dgm:t>
    </dgm:pt>
    <dgm:pt modelId="{4A5F21E5-97A7-465D-8022-22D8EE15C864}">
      <dgm:prSet/>
      <dgm:spPr/>
      <dgm:t>
        <a:bodyPr/>
        <a:lstStyle/>
        <a:p>
          <a:r>
            <a:rPr lang="en-US"/>
            <a:t>Architecture Diagram</a:t>
          </a:r>
        </a:p>
      </dgm:t>
    </dgm:pt>
    <dgm:pt modelId="{38B1E64D-341F-4CFC-A046-E2DF1455EA77}" type="parTrans" cxnId="{BF1561D1-4F6D-4399-810E-8416F7A408D6}">
      <dgm:prSet/>
      <dgm:spPr/>
      <dgm:t>
        <a:bodyPr/>
        <a:lstStyle/>
        <a:p>
          <a:endParaRPr lang="en-US"/>
        </a:p>
      </dgm:t>
    </dgm:pt>
    <dgm:pt modelId="{961FDF5F-B1E6-484B-BB3E-C70D5A26B5A4}" type="sibTrans" cxnId="{BF1561D1-4F6D-4399-810E-8416F7A408D6}">
      <dgm:prSet/>
      <dgm:spPr/>
      <dgm:t>
        <a:bodyPr/>
        <a:lstStyle/>
        <a:p>
          <a:endParaRPr lang="en-US"/>
        </a:p>
      </dgm:t>
    </dgm:pt>
    <dgm:pt modelId="{7275F479-8021-4B93-87E0-B244A3EC0AF4}">
      <dgm:prSet/>
      <dgm:spPr/>
      <dgm:t>
        <a:bodyPr/>
        <a:lstStyle/>
        <a:p>
          <a:r>
            <a:rPr lang="en-US"/>
            <a:t>Sprint 3 Recap</a:t>
          </a:r>
        </a:p>
      </dgm:t>
    </dgm:pt>
    <dgm:pt modelId="{AE6343CD-A35E-4F0A-843A-B0B0809F2FFF}" type="parTrans" cxnId="{E0928F08-25BE-4FAC-9B94-78678030AF1E}">
      <dgm:prSet/>
      <dgm:spPr/>
      <dgm:t>
        <a:bodyPr/>
        <a:lstStyle/>
        <a:p>
          <a:endParaRPr lang="en-US"/>
        </a:p>
      </dgm:t>
    </dgm:pt>
    <dgm:pt modelId="{C4D5DA87-62D3-466C-B54A-8CB666C28733}" type="sibTrans" cxnId="{E0928F08-25BE-4FAC-9B94-78678030AF1E}">
      <dgm:prSet/>
      <dgm:spPr/>
      <dgm:t>
        <a:bodyPr/>
        <a:lstStyle/>
        <a:p>
          <a:endParaRPr lang="en-US"/>
        </a:p>
      </dgm:t>
    </dgm:pt>
    <dgm:pt modelId="{2D29141C-5E40-4E44-9245-843AA08FB67E}">
      <dgm:prSet/>
      <dgm:spPr/>
      <dgm:t>
        <a:bodyPr/>
        <a:lstStyle/>
        <a:p>
          <a:r>
            <a:rPr lang="en-US"/>
            <a:t>Product Backlog</a:t>
          </a:r>
        </a:p>
      </dgm:t>
    </dgm:pt>
    <dgm:pt modelId="{C066037D-F647-46B9-8C7D-485A0D43C97B}" type="parTrans" cxnId="{3DEC2047-DBB2-49C1-B9C6-1B443303BAAB}">
      <dgm:prSet/>
      <dgm:spPr/>
      <dgm:t>
        <a:bodyPr/>
        <a:lstStyle/>
        <a:p>
          <a:endParaRPr lang="en-US"/>
        </a:p>
      </dgm:t>
    </dgm:pt>
    <dgm:pt modelId="{57300C59-EA63-43E1-91E8-31DC3E0A2885}" type="sibTrans" cxnId="{3DEC2047-DBB2-49C1-B9C6-1B443303BAAB}">
      <dgm:prSet/>
      <dgm:spPr/>
      <dgm:t>
        <a:bodyPr/>
        <a:lstStyle/>
        <a:p>
          <a:endParaRPr lang="en-US"/>
        </a:p>
      </dgm:t>
    </dgm:pt>
    <dgm:pt modelId="{2707D33C-C23F-4181-A150-F7FCE8789793}">
      <dgm:prSet/>
      <dgm:spPr/>
      <dgm:t>
        <a:bodyPr/>
        <a:lstStyle/>
        <a:p>
          <a:r>
            <a:rPr lang="en-US"/>
            <a:t>Sprint Backlog</a:t>
          </a:r>
        </a:p>
      </dgm:t>
    </dgm:pt>
    <dgm:pt modelId="{9083B81C-C251-49C2-BF95-0EA7898E7E8F}" type="parTrans" cxnId="{59530780-2652-4DB9-A2B3-91B2E92FB909}">
      <dgm:prSet/>
      <dgm:spPr/>
      <dgm:t>
        <a:bodyPr/>
        <a:lstStyle/>
        <a:p>
          <a:endParaRPr lang="en-US"/>
        </a:p>
      </dgm:t>
    </dgm:pt>
    <dgm:pt modelId="{86557CD1-17C8-474F-8EBA-CA966111AC1B}" type="sibTrans" cxnId="{59530780-2652-4DB9-A2B3-91B2E92FB909}">
      <dgm:prSet/>
      <dgm:spPr/>
      <dgm:t>
        <a:bodyPr/>
        <a:lstStyle/>
        <a:p>
          <a:endParaRPr lang="en-US"/>
        </a:p>
      </dgm:t>
    </dgm:pt>
    <dgm:pt modelId="{8066BF66-9D70-4798-AEEA-F7EC25F1111D}">
      <dgm:prSet/>
      <dgm:spPr/>
      <dgm:t>
        <a:bodyPr/>
        <a:lstStyle/>
        <a:p>
          <a:r>
            <a:rPr lang="en-US"/>
            <a:t>Metrics</a:t>
          </a:r>
        </a:p>
      </dgm:t>
    </dgm:pt>
    <dgm:pt modelId="{3844940B-612D-4FE5-A409-9C70D7D3BFE7}" type="parTrans" cxnId="{2FE12B97-4D37-4C77-AC42-1F09005517F2}">
      <dgm:prSet/>
      <dgm:spPr/>
      <dgm:t>
        <a:bodyPr/>
        <a:lstStyle/>
        <a:p>
          <a:endParaRPr lang="en-US"/>
        </a:p>
      </dgm:t>
    </dgm:pt>
    <dgm:pt modelId="{0E0DF235-379D-40BD-BEEF-EB8CD5654499}" type="sibTrans" cxnId="{2FE12B97-4D37-4C77-AC42-1F09005517F2}">
      <dgm:prSet/>
      <dgm:spPr/>
      <dgm:t>
        <a:bodyPr/>
        <a:lstStyle/>
        <a:p>
          <a:endParaRPr lang="en-US"/>
        </a:p>
      </dgm:t>
    </dgm:pt>
    <dgm:pt modelId="{72033A75-94C1-46BF-A85A-C7DECE93BBD2}">
      <dgm:prSet/>
      <dgm:spPr/>
      <dgm:t>
        <a:bodyPr/>
        <a:lstStyle/>
        <a:p>
          <a:r>
            <a:rPr lang="en-US"/>
            <a:t>Retrospective</a:t>
          </a:r>
        </a:p>
      </dgm:t>
    </dgm:pt>
    <dgm:pt modelId="{558AC2BF-DB4F-457D-B613-F5400CE4DF51}" type="parTrans" cxnId="{2497D8AA-CC1D-4796-8518-5130DE5E4CD8}">
      <dgm:prSet/>
      <dgm:spPr/>
      <dgm:t>
        <a:bodyPr/>
        <a:lstStyle/>
        <a:p>
          <a:endParaRPr lang="en-US"/>
        </a:p>
      </dgm:t>
    </dgm:pt>
    <dgm:pt modelId="{9EEB1618-C5B1-459D-A2DD-5D079774D4D3}" type="sibTrans" cxnId="{2497D8AA-CC1D-4796-8518-5130DE5E4CD8}">
      <dgm:prSet/>
      <dgm:spPr/>
      <dgm:t>
        <a:bodyPr/>
        <a:lstStyle/>
        <a:p>
          <a:endParaRPr lang="en-US"/>
        </a:p>
      </dgm:t>
    </dgm:pt>
    <dgm:pt modelId="{EDFF555E-EA3F-48B5-BEBB-6E7A6078CD0D}">
      <dgm:prSet/>
      <dgm:spPr/>
      <dgm:t>
        <a:bodyPr/>
        <a:lstStyle/>
        <a:p>
          <a:r>
            <a:rPr lang="en-US"/>
            <a:t>Sprint 5</a:t>
          </a:r>
        </a:p>
      </dgm:t>
    </dgm:pt>
    <dgm:pt modelId="{6B53D935-EB81-421B-89AA-0883CC3168C3}" type="parTrans" cxnId="{60744789-784E-4BB2-B30E-0415C27B536A}">
      <dgm:prSet/>
      <dgm:spPr/>
      <dgm:t>
        <a:bodyPr/>
        <a:lstStyle/>
        <a:p>
          <a:endParaRPr lang="en-US"/>
        </a:p>
      </dgm:t>
    </dgm:pt>
    <dgm:pt modelId="{3D68C2EF-A376-42BA-9711-26E75069D8D2}" type="sibTrans" cxnId="{60744789-784E-4BB2-B30E-0415C27B536A}">
      <dgm:prSet/>
      <dgm:spPr/>
      <dgm:t>
        <a:bodyPr/>
        <a:lstStyle/>
        <a:p>
          <a:endParaRPr lang="en-US"/>
        </a:p>
      </dgm:t>
    </dgm:pt>
    <dgm:pt modelId="{55FA624B-520A-4CC3-BF1C-9AD76266478D}">
      <dgm:prSet/>
      <dgm:spPr/>
      <dgm:t>
        <a:bodyPr/>
        <a:lstStyle/>
        <a:p>
          <a:r>
            <a:rPr lang="en-US"/>
            <a:t>Project Demo</a:t>
          </a:r>
        </a:p>
      </dgm:t>
    </dgm:pt>
    <dgm:pt modelId="{61494836-2D13-4D92-9FE3-0E5351DFB014}" type="parTrans" cxnId="{A837200B-EFCA-4D0A-8CCC-AD3B7ACE0EAD}">
      <dgm:prSet/>
      <dgm:spPr/>
      <dgm:t>
        <a:bodyPr/>
        <a:lstStyle/>
        <a:p>
          <a:endParaRPr lang="en-US"/>
        </a:p>
      </dgm:t>
    </dgm:pt>
    <dgm:pt modelId="{E30EF43A-2925-46EC-B72C-6B0C15ABA1DB}" type="sibTrans" cxnId="{A837200B-EFCA-4D0A-8CCC-AD3B7ACE0EAD}">
      <dgm:prSet/>
      <dgm:spPr/>
      <dgm:t>
        <a:bodyPr/>
        <a:lstStyle/>
        <a:p>
          <a:endParaRPr lang="en-US"/>
        </a:p>
      </dgm:t>
    </dgm:pt>
    <dgm:pt modelId="{21B3670F-A645-4D5E-B9CA-4932A5F8357E}">
      <dgm:prSet/>
      <dgm:spPr/>
      <dgm:t>
        <a:bodyPr/>
        <a:lstStyle/>
        <a:p>
          <a:r>
            <a:rPr lang="en-US"/>
            <a:t>Live Application Demo</a:t>
          </a:r>
        </a:p>
      </dgm:t>
    </dgm:pt>
    <dgm:pt modelId="{3A95512E-59C0-4709-9882-54E53FCA721F}" type="parTrans" cxnId="{0D0A43FD-6917-4EB8-99A1-7000098A180F}">
      <dgm:prSet/>
      <dgm:spPr/>
      <dgm:t>
        <a:bodyPr/>
        <a:lstStyle/>
        <a:p>
          <a:endParaRPr lang="en-US"/>
        </a:p>
      </dgm:t>
    </dgm:pt>
    <dgm:pt modelId="{B00CF48D-72A1-4D45-BC85-40573BAC9451}" type="sibTrans" cxnId="{0D0A43FD-6917-4EB8-99A1-7000098A180F}">
      <dgm:prSet/>
      <dgm:spPr/>
      <dgm:t>
        <a:bodyPr/>
        <a:lstStyle/>
        <a:p>
          <a:endParaRPr lang="en-US"/>
        </a:p>
      </dgm:t>
    </dgm:pt>
    <dgm:pt modelId="{BC6C1A13-CD7D-4942-8396-6F4EF6CF3E1A}" type="pres">
      <dgm:prSet presAssocID="{15820CC6-D438-48D0-8D17-C4F77FDFD3D6}" presName="Name0" presStyleCnt="0">
        <dgm:presLayoutVars>
          <dgm:dir/>
          <dgm:resizeHandles/>
        </dgm:presLayoutVars>
      </dgm:prSet>
      <dgm:spPr/>
    </dgm:pt>
    <dgm:pt modelId="{03A15E17-2C64-4221-A250-EB9B2C85D97B}" type="pres">
      <dgm:prSet presAssocID="{15421DDF-E387-420F-89ED-F6F31EDA8D8D}" presName="compNode" presStyleCnt="0"/>
      <dgm:spPr/>
    </dgm:pt>
    <dgm:pt modelId="{DFB0D56B-F91A-463B-839C-59393239913A}" type="pres">
      <dgm:prSet presAssocID="{15421DDF-E387-420F-89ED-F6F31EDA8D8D}" presName="dummyConnPt" presStyleCnt="0"/>
      <dgm:spPr/>
    </dgm:pt>
    <dgm:pt modelId="{C39E0D61-54C2-47F2-B050-7C350278503B}" type="pres">
      <dgm:prSet presAssocID="{15421DDF-E387-420F-89ED-F6F31EDA8D8D}" presName="node" presStyleLbl="node1" presStyleIdx="0" presStyleCnt="15">
        <dgm:presLayoutVars>
          <dgm:bulletEnabled val="1"/>
        </dgm:presLayoutVars>
      </dgm:prSet>
      <dgm:spPr/>
    </dgm:pt>
    <dgm:pt modelId="{40BFACA0-3FFE-4F96-8873-26A85E924B86}" type="pres">
      <dgm:prSet presAssocID="{35BE204F-FBCB-42C7-BF68-FA6BE1D54610}" presName="sibTrans" presStyleLbl="bgSibTrans2D1" presStyleIdx="0" presStyleCnt="14"/>
      <dgm:spPr/>
    </dgm:pt>
    <dgm:pt modelId="{CDC89913-D1B0-428A-8FC7-101DAED30071}" type="pres">
      <dgm:prSet presAssocID="{82736B5B-C08F-4935-9931-377C1C63463F}" presName="compNode" presStyleCnt="0"/>
      <dgm:spPr/>
    </dgm:pt>
    <dgm:pt modelId="{BF636D31-453E-4148-8732-4008D13B63D5}" type="pres">
      <dgm:prSet presAssocID="{82736B5B-C08F-4935-9931-377C1C63463F}" presName="dummyConnPt" presStyleCnt="0"/>
      <dgm:spPr/>
    </dgm:pt>
    <dgm:pt modelId="{669B5F9B-12ED-46A9-9ACF-9B48B3A7AB7D}" type="pres">
      <dgm:prSet presAssocID="{82736B5B-C08F-4935-9931-377C1C63463F}" presName="node" presStyleLbl="node1" presStyleIdx="1" presStyleCnt="15">
        <dgm:presLayoutVars>
          <dgm:bulletEnabled val="1"/>
        </dgm:presLayoutVars>
      </dgm:prSet>
      <dgm:spPr/>
    </dgm:pt>
    <dgm:pt modelId="{781BEA81-4378-4998-A625-969366E6BFC2}" type="pres">
      <dgm:prSet presAssocID="{DE2F03D5-CFAC-46EC-A62B-763BEEACC407}" presName="sibTrans" presStyleLbl="bgSibTrans2D1" presStyleIdx="1" presStyleCnt="14"/>
      <dgm:spPr/>
    </dgm:pt>
    <dgm:pt modelId="{83AF09D0-F58A-45D0-BD46-6DA08E3B64C5}" type="pres">
      <dgm:prSet presAssocID="{4B54773D-9783-46E1-B600-A5E0F176B98D}" presName="compNode" presStyleCnt="0"/>
      <dgm:spPr/>
    </dgm:pt>
    <dgm:pt modelId="{AF27619B-32E5-48BC-B396-A7E75213BF98}" type="pres">
      <dgm:prSet presAssocID="{4B54773D-9783-46E1-B600-A5E0F176B98D}" presName="dummyConnPt" presStyleCnt="0"/>
      <dgm:spPr/>
    </dgm:pt>
    <dgm:pt modelId="{EB115865-6921-44D3-9669-B65929C81C50}" type="pres">
      <dgm:prSet presAssocID="{4B54773D-9783-46E1-B600-A5E0F176B98D}" presName="node" presStyleLbl="node1" presStyleIdx="2" presStyleCnt="15">
        <dgm:presLayoutVars>
          <dgm:bulletEnabled val="1"/>
        </dgm:presLayoutVars>
      </dgm:prSet>
      <dgm:spPr/>
    </dgm:pt>
    <dgm:pt modelId="{3AE85B07-91D2-42E7-8FFC-95B910FFA422}" type="pres">
      <dgm:prSet presAssocID="{0C732428-8655-41AB-8D8A-49A5361519A6}" presName="sibTrans" presStyleLbl="bgSibTrans2D1" presStyleIdx="2" presStyleCnt="14"/>
      <dgm:spPr/>
    </dgm:pt>
    <dgm:pt modelId="{9DC3F440-48BF-46A9-8E35-DEC45183FD01}" type="pres">
      <dgm:prSet presAssocID="{A87AF036-0122-451E-9B46-AFEB5AAFD5F2}" presName="compNode" presStyleCnt="0"/>
      <dgm:spPr/>
    </dgm:pt>
    <dgm:pt modelId="{6C186977-A959-4B93-8486-687D14BD6023}" type="pres">
      <dgm:prSet presAssocID="{A87AF036-0122-451E-9B46-AFEB5AAFD5F2}" presName="dummyConnPt" presStyleCnt="0"/>
      <dgm:spPr/>
    </dgm:pt>
    <dgm:pt modelId="{0BDAA5A2-80B2-406F-9568-EA925FB6D441}" type="pres">
      <dgm:prSet presAssocID="{A87AF036-0122-451E-9B46-AFEB5AAFD5F2}" presName="node" presStyleLbl="node1" presStyleIdx="3" presStyleCnt="15">
        <dgm:presLayoutVars>
          <dgm:bulletEnabled val="1"/>
        </dgm:presLayoutVars>
      </dgm:prSet>
      <dgm:spPr/>
    </dgm:pt>
    <dgm:pt modelId="{70C03A19-C6D1-46E8-92DE-43F0EAC80050}" type="pres">
      <dgm:prSet presAssocID="{D53B023C-6512-4709-BAE7-CFE6C0EDA3BC}" presName="sibTrans" presStyleLbl="bgSibTrans2D1" presStyleIdx="3" presStyleCnt="14"/>
      <dgm:spPr/>
    </dgm:pt>
    <dgm:pt modelId="{B2BE084D-7883-4312-A476-6E507CA69452}" type="pres">
      <dgm:prSet presAssocID="{998FB819-8302-4235-830D-0EC7F40EA234}" presName="compNode" presStyleCnt="0"/>
      <dgm:spPr/>
    </dgm:pt>
    <dgm:pt modelId="{D1F69A33-DA96-4882-8325-A60250F892BC}" type="pres">
      <dgm:prSet presAssocID="{998FB819-8302-4235-830D-0EC7F40EA234}" presName="dummyConnPt" presStyleCnt="0"/>
      <dgm:spPr/>
    </dgm:pt>
    <dgm:pt modelId="{CEB396F9-970D-4205-B507-5F0447F22213}" type="pres">
      <dgm:prSet presAssocID="{998FB819-8302-4235-830D-0EC7F40EA234}" presName="node" presStyleLbl="node1" presStyleIdx="4" presStyleCnt="15">
        <dgm:presLayoutVars>
          <dgm:bulletEnabled val="1"/>
        </dgm:presLayoutVars>
      </dgm:prSet>
      <dgm:spPr/>
    </dgm:pt>
    <dgm:pt modelId="{4952AAB0-E156-4244-875D-8B02C44ED4A7}" type="pres">
      <dgm:prSet presAssocID="{67C28CCF-5F4E-47E6-AEDB-F16BA5A8A390}" presName="sibTrans" presStyleLbl="bgSibTrans2D1" presStyleIdx="4" presStyleCnt="14"/>
      <dgm:spPr/>
    </dgm:pt>
    <dgm:pt modelId="{11A2FE36-9BE4-49D4-A15C-A8E387559644}" type="pres">
      <dgm:prSet presAssocID="{53AAB9A8-4680-449A-AD27-003889F68E53}" presName="compNode" presStyleCnt="0"/>
      <dgm:spPr/>
    </dgm:pt>
    <dgm:pt modelId="{70BFCAE6-F3D2-42AC-8A42-5D1A1588605E}" type="pres">
      <dgm:prSet presAssocID="{53AAB9A8-4680-449A-AD27-003889F68E53}" presName="dummyConnPt" presStyleCnt="0"/>
      <dgm:spPr/>
    </dgm:pt>
    <dgm:pt modelId="{27A604A9-178D-4E1A-AED1-D7F64CB88D60}" type="pres">
      <dgm:prSet presAssocID="{53AAB9A8-4680-449A-AD27-003889F68E53}" presName="node" presStyleLbl="node1" presStyleIdx="5" presStyleCnt="15">
        <dgm:presLayoutVars>
          <dgm:bulletEnabled val="1"/>
        </dgm:presLayoutVars>
      </dgm:prSet>
      <dgm:spPr/>
    </dgm:pt>
    <dgm:pt modelId="{8ACD4CB7-3A97-4876-B73E-BF554DE8C99E}" type="pres">
      <dgm:prSet presAssocID="{7357E20E-F641-4629-8069-2A698F63817E}" presName="sibTrans" presStyleLbl="bgSibTrans2D1" presStyleIdx="5" presStyleCnt="14"/>
      <dgm:spPr/>
    </dgm:pt>
    <dgm:pt modelId="{F4CFA5AC-1DE9-4B5A-BD40-FCCFDD5A3FAD}" type="pres">
      <dgm:prSet presAssocID="{4A5F21E5-97A7-465D-8022-22D8EE15C864}" presName="compNode" presStyleCnt="0"/>
      <dgm:spPr/>
    </dgm:pt>
    <dgm:pt modelId="{26504B90-F212-47A6-ADEB-6EF572DF20D8}" type="pres">
      <dgm:prSet presAssocID="{4A5F21E5-97A7-465D-8022-22D8EE15C864}" presName="dummyConnPt" presStyleCnt="0"/>
      <dgm:spPr/>
    </dgm:pt>
    <dgm:pt modelId="{17C2CA3F-378F-4EC6-9F00-30184E96AAAC}" type="pres">
      <dgm:prSet presAssocID="{4A5F21E5-97A7-465D-8022-22D8EE15C864}" presName="node" presStyleLbl="node1" presStyleIdx="6" presStyleCnt="15">
        <dgm:presLayoutVars>
          <dgm:bulletEnabled val="1"/>
        </dgm:presLayoutVars>
      </dgm:prSet>
      <dgm:spPr/>
    </dgm:pt>
    <dgm:pt modelId="{082E5852-CE6D-4C30-B966-18BE013D71B7}" type="pres">
      <dgm:prSet presAssocID="{961FDF5F-B1E6-484B-BB3E-C70D5A26B5A4}" presName="sibTrans" presStyleLbl="bgSibTrans2D1" presStyleIdx="6" presStyleCnt="14"/>
      <dgm:spPr/>
    </dgm:pt>
    <dgm:pt modelId="{7E1A8760-B68D-44E1-B937-8487A198CEF1}" type="pres">
      <dgm:prSet presAssocID="{7275F479-8021-4B93-87E0-B244A3EC0AF4}" presName="compNode" presStyleCnt="0"/>
      <dgm:spPr/>
    </dgm:pt>
    <dgm:pt modelId="{527A64C1-0380-4D5D-9660-A4978E30439C}" type="pres">
      <dgm:prSet presAssocID="{7275F479-8021-4B93-87E0-B244A3EC0AF4}" presName="dummyConnPt" presStyleCnt="0"/>
      <dgm:spPr/>
    </dgm:pt>
    <dgm:pt modelId="{B4585F80-8FDF-4E59-B58B-3F59ED2C942D}" type="pres">
      <dgm:prSet presAssocID="{7275F479-8021-4B93-87E0-B244A3EC0AF4}" presName="node" presStyleLbl="node1" presStyleIdx="7" presStyleCnt="15">
        <dgm:presLayoutVars>
          <dgm:bulletEnabled val="1"/>
        </dgm:presLayoutVars>
      </dgm:prSet>
      <dgm:spPr/>
    </dgm:pt>
    <dgm:pt modelId="{94F870F8-A920-44A8-9316-E53B05F2C0CA}" type="pres">
      <dgm:prSet presAssocID="{C4D5DA87-62D3-466C-B54A-8CB666C28733}" presName="sibTrans" presStyleLbl="bgSibTrans2D1" presStyleIdx="7" presStyleCnt="14"/>
      <dgm:spPr/>
    </dgm:pt>
    <dgm:pt modelId="{868A620B-D3F5-4A1B-B2F0-8E3DD3BE7492}" type="pres">
      <dgm:prSet presAssocID="{2D29141C-5E40-4E44-9245-843AA08FB67E}" presName="compNode" presStyleCnt="0"/>
      <dgm:spPr/>
    </dgm:pt>
    <dgm:pt modelId="{6150814C-562D-475C-A31B-58C7983A13BD}" type="pres">
      <dgm:prSet presAssocID="{2D29141C-5E40-4E44-9245-843AA08FB67E}" presName="dummyConnPt" presStyleCnt="0"/>
      <dgm:spPr/>
    </dgm:pt>
    <dgm:pt modelId="{F7854472-370D-4738-A952-FCE912682A46}" type="pres">
      <dgm:prSet presAssocID="{2D29141C-5E40-4E44-9245-843AA08FB67E}" presName="node" presStyleLbl="node1" presStyleIdx="8" presStyleCnt="15">
        <dgm:presLayoutVars>
          <dgm:bulletEnabled val="1"/>
        </dgm:presLayoutVars>
      </dgm:prSet>
      <dgm:spPr/>
    </dgm:pt>
    <dgm:pt modelId="{96CC2F15-D2F0-45C7-B602-CF71EC5728F3}" type="pres">
      <dgm:prSet presAssocID="{57300C59-EA63-43E1-91E8-31DC3E0A2885}" presName="sibTrans" presStyleLbl="bgSibTrans2D1" presStyleIdx="8" presStyleCnt="14"/>
      <dgm:spPr/>
    </dgm:pt>
    <dgm:pt modelId="{F8FBAB95-233D-45FA-9299-CDE2E1E43F45}" type="pres">
      <dgm:prSet presAssocID="{2707D33C-C23F-4181-A150-F7FCE8789793}" presName="compNode" presStyleCnt="0"/>
      <dgm:spPr/>
    </dgm:pt>
    <dgm:pt modelId="{0635398A-B0E6-4999-8269-C48CD485AA96}" type="pres">
      <dgm:prSet presAssocID="{2707D33C-C23F-4181-A150-F7FCE8789793}" presName="dummyConnPt" presStyleCnt="0"/>
      <dgm:spPr/>
    </dgm:pt>
    <dgm:pt modelId="{39E26396-3E01-4662-B4FB-31947107B118}" type="pres">
      <dgm:prSet presAssocID="{2707D33C-C23F-4181-A150-F7FCE8789793}" presName="node" presStyleLbl="node1" presStyleIdx="9" presStyleCnt="15">
        <dgm:presLayoutVars>
          <dgm:bulletEnabled val="1"/>
        </dgm:presLayoutVars>
      </dgm:prSet>
      <dgm:spPr/>
    </dgm:pt>
    <dgm:pt modelId="{8A9F120B-E595-4749-88EB-71BDDF537697}" type="pres">
      <dgm:prSet presAssocID="{86557CD1-17C8-474F-8EBA-CA966111AC1B}" presName="sibTrans" presStyleLbl="bgSibTrans2D1" presStyleIdx="9" presStyleCnt="14"/>
      <dgm:spPr/>
    </dgm:pt>
    <dgm:pt modelId="{105723A4-965F-4492-86E3-7169D3257371}" type="pres">
      <dgm:prSet presAssocID="{8066BF66-9D70-4798-AEEA-F7EC25F1111D}" presName="compNode" presStyleCnt="0"/>
      <dgm:spPr/>
    </dgm:pt>
    <dgm:pt modelId="{37700434-8E82-4978-90D1-FFF930633CBD}" type="pres">
      <dgm:prSet presAssocID="{8066BF66-9D70-4798-AEEA-F7EC25F1111D}" presName="dummyConnPt" presStyleCnt="0"/>
      <dgm:spPr/>
    </dgm:pt>
    <dgm:pt modelId="{6565B4A8-8362-42A6-82F2-5326D8B91491}" type="pres">
      <dgm:prSet presAssocID="{8066BF66-9D70-4798-AEEA-F7EC25F1111D}" presName="node" presStyleLbl="node1" presStyleIdx="10" presStyleCnt="15">
        <dgm:presLayoutVars>
          <dgm:bulletEnabled val="1"/>
        </dgm:presLayoutVars>
      </dgm:prSet>
      <dgm:spPr/>
    </dgm:pt>
    <dgm:pt modelId="{E593F1A5-4AD1-4D81-A609-7E603F67A577}" type="pres">
      <dgm:prSet presAssocID="{0E0DF235-379D-40BD-BEEF-EB8CD5654499}" presName="sibTrans" presStyleLbl="bgSibTrans2D1" presStyleIdx="10" presStyleCnt="14"/>
      <dgm:spPr/>
    </dgm:pt>
    <dgm:pt modelId="{EC48BC4B-9857-444E-BC00-0749472F7341}" type="pres">
      <dgm:prSet presAssocID="{72033A75-94C1-46BF-A85A-C7DECE93BBD2}" presName="compNode" presStyleCnt="0"/>
      <dgm:spPr/>
    </dgm:pt>
    <dgm:pt modelId="{BCC2FB78-FA15-49D2-9715-CEFF842AB249}" type="pres">
      <dgm:prSet presAssocID="{72033A75-94C1-46BF-A85A-C7DECE93BBD2}" presName="dummyConnPt" presStyleCnt="0"/>
      <dgm:spPr/>
    </dgm:pt>
    <dgm:pt modelId="{5B7416F3-0F5B-4C03-BF75-CEE8004573F7}" type="pres">
      <dgm:prSet presAssocID="{72033A75-94C1-46BF-A85A-C7DECE93BBD2}" presName="node" presStyleLbl="node1" presStyleIdx="11" presStyleCnt="15">
        <dgm:presLayoutVars>
          <dgm:bulletEnabled val="1"/>
        </dgm:presLayoutVars>
      </dgm:prSet>
      <dgm:spPr/>
    </dgm:pt>
    <dgm:pt modelId="{FA1D0D38-4253-4B65-8F86-598668DE977F}" type="pres">
      <dgm:prSet presAssocID="{9EEB1618-C5B1-459D-A2DD-5D079774D4D3}" presName="sibTrans" presStyleLbl="bgSibTrans2D1" presStyleIdx="11" presStyleCnt="14"/>
      <dgm:spPr/>
    </dgm:pt>
    <dgm:pt modelId="{6D44479A-9A15-4ED9-83CD-19DA8569B3BD}" type="pres">
      <dgm:prSet presAssocID="{EDFF555E-EA3F-48B5-BEBB-6E7A6078CD0D}" presName="compNode" presStyleCnt="0"/>
      <dgm:spPr/>
    </dgm:pt>
    <dgm:pt modelId="{670CDF90-ADCE-41FD-AAE6-E205E64E4A4C}" type="pres">
      <dgm:prSet presAssocID="{EDFF555E-EA3F-48B5-BEBB-6E7A6078CD0D}" presName="dummyConnPt" presStyleCnt="0"/>
      <dgm:spPr/>
    </dgm:pt>
    <dgm:pt modelId="{FCB12787-7E63-4720-A609-B2BBF22398D9}" type="pres">
      <dgm:prSet presAssocID="{EDFF555E-EA3F-48B5-BEBB-6E7A6078CD0D}" presName="node" presStyleLbl="node1" presStyleIdx="12" presStyleCnt="15">
        <dgm:presLayoutVars>
          <dgm:bulletEnabled val="1"/>
        </dgm:presLayoutVars>
      </dgm:prSet>
      <dgm:spPr/>
    </dgm:pt>
    <dgm:pt modelId="{314AEEBE-0036-4752-95D7-99AE2C45EB7A}" type="pres">
      <dgm:prSet presAssocID="{3D68C2EF-A376-42BA-9711-26E75069D8D2}" presName="sibTrans" presStyleLbl="bgSibTrans2D1" presStyleIdx="12" presStyleCnt="14"/>
      <dgm:spPr/>
    </dgm:pt>
    <dgm:pt modelId="{E1C5AE4C-0360-4390-98B2-A8B74AF8CEA4}" type="pres">
      <dgm:prSet presAssocID="{55FA624B-520A-4CC3-BF1C-9AD76266478D}" presName="compNode" presStyleCnt="0"/>
      <dgm:spPr/>
    </dgm:pt>
    <dgm:pt modelId="{C5452F02-8C17-4862-804C-2DE63158CFDA}" type="pres">
      <dgm:prSet presAssocID="{55FA624B-520A-4CC3-BF1C-9AD76266478D}" presName="dummyConnPt" presStyleCnt="0"/>
      <dgm:spPr/>
    </dgm:pt>
    <dgm:pt modelId="{B6792EC0-22EE-4326-9AA7-8D672B514D8A}" type="pres">
      <dgm:prSet presAssocID="{55FA624B-520A-4CC3-BF1C-9AD76266478D}" presName="node" presStyleLbl="node1" presStyleIdx="13" presStyleCnt="15">
        <dgm:presLayoutVars>
          <dgm:bulletEnabled val="1"/>
        </dgm:presLayoutVars>
      </dgm:prSet>
      <dgm:spPr/>
    </dgm:pt>
    <dgm:pt modelId="{00207719-1D82-4749-ACB3-9AFFB0905B3B}" type="pres">
      <dgm:prSet presAssocID="{E30EF43A-2925-46EC-B72C-6B0C15ABA1DB}" presName="sibTrans" presStyleLbl="bgSibTrans2D1" presStyleIdx="13" presStyleCnt="14"/>
      <dgm:spPr/>
    </dgm:pt>
    <dgm:pt modelId="{B3371DE2-0BC4-465E-96FE-EC42046DC4F3}" type="pres">
      <dgm:prSet presAssocID="{21B3670F-A645-4D5E-B9CA-4932A5F8357E}" presName="compNode" presStyleCnt="0"/>
      <dgm:spPr/>
    </dgm:pt>
    <dgm:pt modelId="{E6027CA0-55AE-4AB9-B822-1D66ABC28B98}" type="pres">
      <dgm:prSet presAssocID="{21B3670F-A645-4D5E-B9CA-4932A5F8357E}" presName="dummyConnPt" presStyleCnt="0"/>
      <dgm:spPr/>
    </dgm:pt>
    <dgm:pt modelId="{F686D8B1-E19B-47F8-BCE4-6EF8A5CFA77D}" type="pres">
      <dgm:prSet presAssocID="{21B3670F-A645-4D5E-B9CA-4932A5F8357E}" presName="node" presStyleLbl="node1" presStyleIdx="14" presStyleCnt="15">
        <dgm:presLayoutVars>
          <dgm:bulletEnabled val="1"/>
        </dgm:presLayoutVars>
      </dgm:prSet>
      <dgm:spPr/>
    </dgm:pt>
  </dgm:ptLst>
  <dgm:cxnLst>
    <dgm:cxn modelId="{E0928F08-25BE-4FAC-9B94-78678030AF1E}" srcId="{15820CC6-D438-48D0-8D17-C4F77FDFD3D6}" destId="{7275F479-8021-4B93-87E0-B244A3EC0AF4}" srcOrd="7" destOrd="0" parTransId="{AE6343CD-A35E-4F0A-843A-B0B0809F2FFF}" sibTransId="{C4D5DA87-62D3-466C-B54A-8CB666C28733}"/>
    <dgm:cxn modelId="{A837200B-EFCA-4D0A-8CCC-AD3B7ACE0EAD}" srcId="{15820CC6-D438-48D0-8D17-C4F77FDFD3D6}" destId="{55FA624B-520A-4CC3-BF1C-9AD76266478D}" srcOrd="13" destOrd="0" parTransId="{61494836-2D13-4D92-9FE3-0E5351DFB014}" sibTransId="{E30EF43A-2925-46EC-B72C-6B0C15ABA1DB}"/>
    <dgm:cxn modelId="{B1C5A00E-5F39-4DA2-AC28-4CFB95A8E083}" type="presOf" srcId="{A87AF036-0122-451E-9B46-AFEB5AAFD5F2}" destId="{0BDAA5A2-80B2-406F-9568-EA925FB6D441}" srcOrd="0" destOrd="0" presId="urn:microsoft.com/office/officeart/2005/8/layout/bProcess4"/>
    <dgm:cxn modelId="{FFCB6D1C-B2BE-4AFA-BFA8-73252C7489FE}" type="presOf" srcId="{53AAB9A8-4680-449A-AD27-003889F68E53}" destId="{27A604A9-178D-4E1A-AED1-D7F64CB88D60}" srcOrd="0" destOrd="0" presId="urn:microsoft.com/office/officeart/2005/8/layout/bProcess4"/>
    <dgm:cxn modelId="{F4AB9E29-98EB-4A7A-8871-6D5B9F61B8F0}" type="presOf" srcId="{35BE204F-FBCB-42C7-BF68-FA6BE1D54610}" destId="{40BFACA0-3FFE-4F96-8873-26A85E924B86}" srcOrd="0" destOrd="0" presId="urn:microsoft.com/office/officeart/2005/8/layout/bProcess4"/>
    <dgm:cxn modelId="{5BB9E53F-EEE9-4354-A3C8-608E99089462}" type="presOf" srcId="{7275F479-8021-4B93-87E0-B244A3EC0AF4}" destId="{B4585F80-8FDF-4E59-B58B-3F59ED2C942D}" srcOrd="0" destOrd="0" presId="urn:microsoft.com/office/officeart/2005/8/layout/bProcess4"/>
    <dgm:cxn modelId="{4F8D885B-66B8-4E1B-832C-CC3BFBE0D93D}" type="presOf" srcId="{D53B023C-6512-4709-BAE7-CFE6C0EDA3BC}" destId="{70C03A19-C6D1-46E8-92DE-43F0EAC80050}" srcOrd="0" destOrd="0" presId="urn:microsoft.com/office/officeart/2005/8/layout/bProcess4"/>
    <dgm:cxn modelId="{A2AA435F-88A3-434B-A247-F553ADB1209B}" type="presOf" srcId="{82736B5B-C08F-4935-9931-377C1C63463F}" destId="{669B5F9B-12ED-46A9-9ACF-9B48B3A7AB7D}" srcOrd="0" destOrd="0" presId="urn:microsoft.com/office/officeart/2005/8/layout/bProcess4"/>
    <dgm:cxn modelId="{1F4CB15F-EF9D-436E-935E-71D2488AF7F6}" type="presOf" srcId="{15820CC6-D438-48D0-8D17-C4F77FDFD3D6}" destId="{BC6C1A13-CD7D-4942-8396-6F4EF6CF3E1A}" srcOrd="0" destOrd="0" presId="urn:microsoft.com/office/officeart/2005/8/layout/bProcess4"/>
    <dgm:cxn modelId="{BE4CC35F-8CC1-4626-B65F-AAA145DEA965}" type="presOf" srcId="{15421DDF-E387-420F-89ED-F6F31EDA8D8D}" destId="{C39E0D61-54C2-47F2-B050-7C350278503B}" srcOrd="0" destOrd="0" presId="urn:microsoft.com/office/officeart/2005/8/layout/bProcess4"/>
    <dgm:cxn modelId="{3DEC2047-DBB2-49C1-B9C6-1B443303BAAB}" srcId="{15820CC6-D438-48D0-8D17-C4F77FDFD3D6}" destId="{2D29141C-5E40-4E44-9245-843AA08FB67E}" srcOrd="8" destOrd="0" parTransId="{C066037D-F647-46B9-8C7D-485A0D43C97B}" sibTransId="{57300C59-EA63-43E1-91E8-31DC3E0A2885}"/>
    <dgm:cxn modelId="{D368A368-14D2-428C-939A-EB9DFD28366C}" type="presOf" srcId="{21B3670F-A645-4D5E-B9CA-4932A5F8357E}" destId="{F686D8B1-E19B-47F8-BCE4-6EF8A5CFA77D}" srcOrd="0" destOrd="0" presId="urn:microsoft.com/office/officeart/2005/8/layout/bProcess4"/>
    <dgm:cxn modelId="{DB19036B-70B2-4C56-AE3B-81C7390711A4}" type="presOf" srcId="{86557CD1-17C8-474F-8EBA-CA966111AC1B}" destId="{8A9F120B-E595-4749-88EB-71BDDF537697}" srcOrd="0" destOrd="0" presId="urn:microsoft.com/office/officeart/2005/8/layout/bProcess4"/>
    <dgm:cxn modelId="{C941FF4C-3A8F-4E76-B4FB-627D83314EEE}" type="presOf" srcId="{4B54773D-9783-46E1-B600-A5E0F176B98D}" destId="{EB115865-6921-44D3-9669-B65929C81C50}" srcOrd="0" destOrd="0" presId="urn:microsoft.com/office/officeart/2005/8/layout/bProcess4"/>
    <dgm:cxn modelId="{6079BA6F-9034-41C4-AB94-1CCBBBC6F05E}" type="presOf" srcId="{0C732428-8655-41AB-8D8A-49A5361519A6}" destId="{3AE85B07-91D2-42E7-8FFC-95B910FFA422}" srcOrd="0" destOrd="0" presId="urn:microsoft.com/office/officeart/2005/8/layout/bProcess4"/>
    <dgm:cxn modelId="{99281950-DC4A-4267-83D1-F0C8E9DF78C2}" type="presOf" srcId="{3D68C2EF-A376-42BA-9711-26E75069D8D2}" destId="{314AEEBE-0036-4752-95D7-99AE2C45EB7A}" srcOrd="0" destOrd="0" presId="urn:microsoft.com/office/officeart/2005/8/layout/bProcess4"/>
    <dgm:cxn modelId="{547A1F71-DD8C-4D49-840A-6E72ED39914A}" type="presOf" srcId="{55FA624B-520A-4CC3-BF1C-9AD76266478D}" destId="{B6792EC0-22EE-4326-9AA7-8D672B514D8A}" srcOrd="0" destOrd="0" presId="urn:microsoft.com/office/officeart/2005/8/layout/bProcess4"/>
    <dgm:cxn modelId="{20F34555-D93D-40F6-B6B2-831E52417FC7}" type="presOf" srcId="{DE2F03D5-CFAC-46EC-A62B-763BEEACC407}" destId="{781BEA81-4378-4998-A625-969366E6BFC2}" srcOrd="0" destOrd="0" presId="urn:microsoft.com/office/officeart/2005/8/layout/bProcess4"/>
    <dgm:cxn modelId="{3DD0D758-4505-4BFF-B9F3-B2053879741B}" type="presOf" srcId="{EDFF555E-EA3F-48B5-BEBB-6E7A6078CD0D}" destId="{FCB12787-7E63-4720-A609-B2BBF22398D9}" srcOrd="0" destOrd="0" presId="urn:microsoft.com/office/officeart/2005/8/layout/bProcess4"/>
    <dgm:cxn modelId="{1C547A7F-AEE5-4C6C-B97B-42003C761C9B}" type="presOf" srcId="{72033A75-94C1-46BF-A85A-C7DECE93BBD2}" destId="{5B7416F3-0F5B-4C03-BF75-CEE8004573F7}" srcOrd="0" destOrd="0" presId="urn:microsoft.com/office/officeart/2005/8/layout/bProcess4"/>
    <dgm:cxn modelId="{59530780-2652-4DB9-A2B3-91B2E92FB909}" srcId="{15820CC6-D438-48D0-8D17-C4F77FDFD3D6}" destId="{2707D33C-C23F-4181-A150-F7FCE8789793}" srcOrd="9" destOrd="0" parTransId="{9083B81C-C251-49C2-BF95-0EA7898E7E8F}" sibTransId="{86557CD1-17C8-474F-8EBA-CA966111AC1B}"/>
    <dgm:cxn modelId="{60744789-784E-4BB2-B30E-0415C27B536A}" srcId="{15820CC6-D438-48D0-8D17-C4F77FDFD3D6}" destId="{EDFF555E-EA3F-48B5-BEBB-6E7A6078CD0D}" srcOrd="12" destOrd="0" parTransId="{6B53D935-EB81-421B-89AA-0883CC3168C3}" sibTransId="{3D68C2EF-A376-42BA-9711-26E75069D8D2}"/>
    <dgm:cxn modelId="{EED9338A-CBF4-4CD4-82EB-A4BD6C251452}" type="presOf" srcId="{C4D5DA87-62D3-466C-B54A-8CB666C28733}" destId="{94F870F8-A920-44A8-9316-E53B05F2C0CA}" srcOrd="0" destOrd="0" presId="urn:microsoft.com/office/officeart/2005/8/layout/bProcess4"/>
    <dgm:cxn modelId="{26DC638C-8AA7-4981-BEA2-D65F5A08F155}" type="presOf" srcId="{57300C59-EA63-43E1-91E8-31DC3E0A2885}" destId="{96CC2F15-D2F0-45C7-B602-CF71EC5728F3}" srcOrd="0" destOrd="0" presId="urn:microsoft.com/office/officeart/2005/8/layout/bProcess4"/>
    <dgm:cxn modelId="{873F508E-EA9E-453B-B4A6-8A0DB990DD6E}" type="presOf" srcId="{4A5F21E5-97A7-465D-8022-22D8EE15C864}" destId="{17C2CA3F-378F-4EC6-9F00-30184E96AAAC}" srcOrd="0" destOrd="0" presId="urn:microsoft.com/office/officeart/2005/8/layout/bProcess4"/>
    <dgm:cxn modelId="{D7F33492-1A83-4919-9391-5DE83B13F84D}" srcId="{15820CC6-D438-48D0-8D17-C4F77FDFD3D6}" destId="{998FB819-8302-4235-830D-0EC7F40EA234}" srcOrd="4" destOrd="0" parTransId="{E2E35DBD-BB27-4950-97AE-17AF8651645C}" sibTransId="{67C28CCF-5F4E-47E6-AEDB-F16BA5A8A390}"/>
    <dgm:cxn modelId="{3DE98093-7379-4DB3-895F-90594CFF775C}" type="presOf" srcId="{7357E20E-F641-4629-8069-2A698F63817E}" destId="{8ACD4CB7-3A97-4876-B73E-BF554DE8C99E}" srcOrd="0" destOrd="0" presId="urn:microsoft.com/office/officeart/2005/8/layout/bProcess4"/>
    <dgm:cxn modelId="{D549B196-050F-452F-9C31-1E83FD959882}" srcId="{15820CC6-D438-48D0-8D17-C4F77FDFD3D6}" destId="{53AAB9A8-4680-449A-AD27-003889F68E53}" srcOrd="5" destOrd="0" parTransId="{69DF66C3-2414-486A-81B4-37D1A407413C}" sibTransId="{7357E20E-F641-4629-8069-2A698F63817E}"/>
    <dgm:cxn modelId="{2FE12B97-4D37-4C77-AC42-1F09005517F2}" srcId="{15820CC6-D438-48D0-8D17-C4F77FDFD3D6}" destId="{8066BF66-9D70-4798-AEEA-F7EC25F1111D}" srcOrd="10" destOrd="0" parTransId="{3844940B-612D-4FE5-A409-9C70D7D3BFE7}" sibTransId="{0E0DF235-379D-40BD-BEEF-EB8CD5654499}"/>
    <dgm:cxn modelId="{559E7D99-287F-457D-8AD5-8856DBD79F0D}" type="presOf" srcId="{9EEB1618-C5B1-459D-A2DD-5D079774D4D3}" destId="{FA1D0D38-4253-4B65-8F86-598668DE977F}" srcOrd="0" destOrd="0" presId="urn:microsoft.com/office/officeart/2005/8/layout/bProcess4"/>
    <dgm:cxn modelId="{C83F52A2-7575-45F5-8588-B29F046BBE82}" type="presOf" srcId="{67C28CCF-5F4E-47E6-AEDB-F16BA5A8A390}" destId="{4952AAB0-E156-4244-875D-8B02C44ED4A7}" srcOrd="0" destOrd="0" presId="urn:microsoft.com/office/officeart/2005/8/layout/bProcess4"/>
    <dgm:cxn modelId="{1774D9A8-785B-4111-BA46-29311D6E9681}" type="presOf" srcId="{0E0DF235-379D-40BD-BEEF-EB8CD5654499}" destId="{E593F1A5-4AD1-4D81-A609-7E603F67A577}" srcOrd="0" destOrd="0" presId="urn:microsoft.com/office/officeart/2005/8/layout/bProcess4"/>
    <dgm:cxn modelId="{2497D8AA-CC1D-4796-8518-5130DE5E4CD8}" srcId="{15820CC6-D438-48D0-8D17-C4F77FDFD3D6}" destId="{72033A75-94C1-46BF-A85A-C7DECE93BBD2}" srcOrd="11" destOrd="0" parTransId="{558AC2BF-DB4F-457D-B613-F5400CE4DF51}" sibTransId="{9EEB1618-C5B1-459D-A2DD-5D079774D4D3}"/>
    <dgm:cxn modelId="{94EA60B6-F32F-4ABC-9203-59C8B7E962B4}" type="presOf" srcId="{E30EF43A-2925-46EC-B72C-6B0C15ABA1DB}" destId="{00207719-1D82-4749-ACB3-9AFFB0905B3B}" srcOrd="0" destOrd="0" presId="urn:microsoft.com/office/officeart/2005/8/layout/bProcess4"/>
    <dgm:cxn modelId="{B76E67B7-D208-4E03-A52A-AA2D1077249C}" type="presOf" srcId="{2707D33C-C23F-4181-A150-F7FCE8789793}" destId="{39E26396-3E01-4662-B4FB-31947107B118}" srcOrd="0" destOrd="0" presId="urn:microsoft.com/office/officeart/2005/8/layout/bProcess4"/>
    <dgm:cxn modelId="{95D27CB8-1287-49DD-B889-19EF1248904C}" type="presOf" srcId="{998FB819-8302-4235-830D-0EC7F40EA234}" destId="{CEB396F9-970D-4205-B507-5F0447F22213}" srcOrd="0" destOrd="0" presId="urn:microsoft.com/office/officeart/2005/8/layout/bProcess4"/>
    <dgm:cxn modelId="{952968BA-5BD8-4214-B92D-032C415BA9D0}" srcId="{15820CC6-D438-48D0-8D17-C4F77FDFD3D6}" destId="{4B54773D-9783-46E1-B600-A5E0F176B98D}" srcOrd="2" destOrd="0" parTransId="{FE2E5A0F-B4C9-4B01-A07D-6D3948BF0FFB}" sibTransId="{0C732428-8655-41AB-8D8A-49A5361519A6}"/>
    <dgm:cxn modelId="{6BDFF9BA-17E3-4A4A-A320-A43AB0C823AD}" type="presOf" srcId="{2D29141C-5E40-4E44-9245-843AA08FB67E}" destId="{F7854472-370D-4738-A952-FCE912682A46}" srcOrd="0" destOrd="0" presId="urn:microsoft.com/office/officeart/2005/8/layout/bProcess4"/>
    <dgm:cxn modelId="{805C73BC-8AD1-4E06-A33C-5FD7EDF5856A}" srcId="{15820CC6-D438-48D0-8D17-C4F77FDFD3D6}" destId="{A87AF036-0122-451E-9B46-AFEB5AAFD5F2}" srcOrd="3" destOrd="0" parTransId="{3CBADCE7-2E3B-4A57-8293-41E3AF5C6DDF}" sibTransId="{D53B023C-6512-4709-BAE7-CFE6C0EDA3BC}"/>
    <dgm:cxn modelId="{80A3F8C3-B5FF-42A8-A906-F10AD1590802}" type="presOf" srcId="{961FDF5F-B1E6-484B-BB3E-C70D5A26B5A4}" destId="{082E5852-CE6D-4C30-B966-18BE013D71B7}" srcOrd="0" destOrd="0" presId="urn:microsoft.com/office/officeart/2005/8/layout/bProcess4"/>
    <dgm:cxn modelId="{BF1561D1-4F6D-4399-810E-8416F7A408D6}" srcId="{15820CC6-D438-48D0-8D17-C4F77FDFD3D6}" destId="{4A5F21E5-97A7-465D-8022-22D8EE15C864}" srcOrd="6" destOrd="0" parTransId="{38B1E64D-341F-4CFC-A046-E2DF1455EA77}" sibTransId="{961FDF5F-B1E6-484B-BB3E-C70D5A26B5A4}"/>
    <dgm:cxn modelId="{450D1AD5-79C2-4C5A-A59F-51BDFF44B6FF}" srcId="{15820CC6-D438-48D0-8D17-C4F77FDFD3D6}" destId="{82736B5B-C08F-4935-9931-377C1C63463F}" srcOrd="1" destOrd="0" parTransId="{028EE7D0-0C1E-451F-96F0-CB6A0425239E}" sibTransId="{DE2F03D5-CFAC-46EC-A62B-763BEEACC407}"/>
    <dgm:cxn modelId="{054CE1D5-7CA6-4E49-AFD0-5C89AA9C549D}" type="presOf" srcId="{8066BF66-9D70-4798-AEEA-F7EC25F1111D}" destId="{6565B4A8-8362-42A6-82F2-5326D8B91491}" srcOrd="0" destOrd="0" presId="urn:microsoft.com/office/officeart/2005/8/layout/bProcess4"/>
    <dgm:cxn modelId="{21550DF5-439C-4199-AAF7-6A9BBE8DD1D1}" srcId="{15820CC6-D438-48D0-8D17-C4F77FDFD3D6}" destId="{15421DDF-E387-420F-89ED-F6F31EDA8D8D}" srcOrd="0" destOrd="0" parTransId="{6C9AAD92-92A3-4746-BE1E-38C81B76D62A}" sibTransId="{35BE204F-FBCB-42C7-BF68-FA6BE1D54610}"/>
    <dgm:cxn modelId="{0D0A43FD-6917-4EB8-99A1-7000098A180F}" srcId="{15820CC6-D438-48D0-8D17-C4F77FDFD3D6}" destId="{21B3670F-A645-4D5E-B9CA-4932A5F8357E}" srcOrd="14" destOrd="0" parTransId="{3A95512E-59C0-4709-9882-54E53FCA721F}" sibTransId="{B00CF48D-72A1-4D45-BC85-40573BAC9451}"/>
    <dgm:cxn modelId="{BAFA3342-9A14-4843-BD38-315DE87D4AAC}" type="presParOf" srcId="{BC6C1A13-CD7D-4942-8396-6F4EF6CF3E1A}" destId="{03A15E17-2C64-4221-A250-EB9B2C85D97B}" srcOrd="0" destOrd="0" presId="urn:microsoft.com/office/officeart/2005/8/layout/bProcess4"/>
    <dgm:cxn modelId="{5388F6B8-4C97-497A-97E6-42C89C69A8A2}" type="presParOf" srcId="{03A15E17-2C64-4221-A250-EB9B2C85D97B}" destId="{DFB0D56B-F91A-463B-839C-59393239913A}" srcOrd="0" destOrd="0" presId="urn:microsoft.com/office/officeart/2005/8/layout/bProcess4"/>
    <dgm:cxn modelId="{EB0F3A37-9FA6-426E-A2DB-8E88CC48B949}" type="presParOf" srcId="{03A15E17-2C64-4221-A250-EB9B2C85D97B}" destId="{C39E0D61-54C2-47F2-B050-7C350278503B}" srcOrd="1" destOrd="0" presId="urn:microsoft.com/office/officeart/2005/8/layout/bProcess4"/>
    <dgm:cxn modelId="{173047D3-76C3-4D47-BFB6-7F02AF2233AC}" type="presParOf" srcId="{BC6C1A13-CD7D-4942-8396-6F4EF6CF3E1A}" destId="{40BFACA0-3FFE-4F96-8873-26A85E924B86}" srcOrd="1" destOrd="0" presId="urn:microsoft.com/office/officeart/2005/8/layout/bProcess4"/>
    <dgm:cxn modelId="{8628AF5D-7E9B-4E74-875C-3B6932EF99DC}" type="presParOf" srcId="{BC6C1A13-CD7D-4942-8396-6F4EF6CF3E1A}" destId="{CDC89913-D1B0-428A-8FC7-101DAED30071}" srcOrd="2" destOrd="0" presId="urn:microsoft.com/office/officeart/2005/8/layout/bProcess4"/>
    <dgm:cxn modelId="{444F2976-6799-460B-80C0-5DEB98A178AC}" type="presParOf" srcId="{CDC89913-D1B0-428A-8FC7-101DAED30071}" destId="{BF636D31-453E-4148-8732-4008D13B63D5}" srcOrd="0" destOrd="0" presId="urn:microsoft.com/office/officeart/2005/8/layout/bProcess4"/>
    <dgm:cxn modelId="{67BCD1E0-E625-4D9D-BFC6-233CDEB26BF5}" type="presParOf" srcId="{CDC89913-D1B0-428A-8FC7-101DAED30071}" destId="{669B5F9B-12ED-46A9-9ACF-9B48B3A7AB7D}" srcOrd="1" destOrd="0" presId="urn:microsoft.com/office/officeart/2005/8/layout/bProcess4"/>
    <dgm:cxn modelId="{500C3F6D-9EA1-42AA-8CC6-D36C3A43CA6D}" type="presParOf" srcId="{BC6C1A13-CD7D-4942-8396-6F4EF6CF3E1A}" destId="{781BEA81-4378-4998-A625-969366E6BFC2}" srcOrd="3" destOrd="0" presId="urn:microsoft.com/office/officeart/2005/8/layout/bProcess4"/>
    <dgm:cxn modelId="{CB45A2D2-535E-4156-8AE9-D3B1C4A85D80}" type="presParOf" srcId="{BC6C1A13-CD7D-4942-8396-6F4EF6CF3E1A}" destId="{83AF09D0-F58A-45D0-BD46-6DA08E3B64C5}" srcOrd="4" destOrd="0" presId="urn:microsoft.com/office/officeart/2005/8/layout/bProcess4"/>
    <dgm:cxn modelId="{77F6668E-7283-4A42-BE0F-EB8D9757FCBF}" type="presParOf" srcId="{83AF09D0-F58A-45D0-BD46-6DA08E3B64C5}" destId="{AF27619B-32E5-48BC-B396-A7E75213BF98}" srcOrd="0" destOrd="0" presId="urn:microsoft.com/office/officeart/2005/8/layout/bProcess4"/>
    <dgm:cxn modelId="{D347FF93-3B92-4B88-B9D2-4E6094891CF5}" type="presParOf" srcId="{83AF09D0-F58A-45D0-BD46-6DA08E3B64C5}" destId="{EB115865-6921-44D3-9669-B65929C81C50}" srcOrd="1" destOrd="0" presId="urn:microsoft.com/office/officeart/2005/8/layout/bProcess4"/>
    <dgm:cxn modelId="{89B11345-CBA7-46B6-A372-5CF96CCC9295}" type="presParOf" srcId="{BC6C1A13-CD7D-4942-8396-6F4EF6CF3E1A}" destId="{3AE85B07-91D2-42E7-8FFC-95B910FFA422}" srcOrd="5" destOrd="0" presId="urn:microsoft.com/office/officeart/2005/8/layout/bProcess4"/>
    <dgm:cxn modelId="{1BDAF765-CF77-4B2E-800D-A15A55D9C354}" type="presParOf" srcId="{BC6C1A13-CD7D-4942-8396-6F4EF6CF3E1A}" destId="{9DC3F440-48BF-46A9-8E35-DEC45183FD01}" srcOrd="6" destOrd="0" presId="urn:microsoft.com/office/officeart/2005/8/layout/bProcess4"/>
    <dgm:cxn modelId="{7DE0DF42-AB0D-4C3B-8CD8-2A86AA3EB916}" type="presParOf" srcId="{9DC3F440-48BF-46A9-8E35-DEC45183FD01}" destId="{6C186977-A959-4B93-8486-687D14BD6023}" srcOrd="0" destOrd="0" presId="urn:microsoft.com/office/officeart/2005/8/layout/bProcess4"/>
    <dgm:cxn modelId="{CA72623A-CEDD-4715-AE22-B07A9915E566}" type="presParOf" srcId="{9DC3F440-48BF-46A9-8E35-DEC45183FD01}" destId="{0BDAA5A2-80B2-406F-9568-EA925FB6D441}" srcOrd="1" destOrd="0" presId="urn:microsoft.com/office/officeart/2005/8/layout/bProcess4"/>
    <dgm:cxn modelId="{B14C5689-6A9F-45D7-9DF5-A1C814D953F3}" type="presParOf" srcId="{BC6C1A13-CD7D-4942-8396-6F4EF6CF3E1A}" destId="{70C03A19-C6D1-46E8-92DE-43F0EAC80050}" srcOrd="7" destOrd="0" presId="urn:microsoft.com/office/officeart/2005/8/layout/bProcess4"/>
    <dgm:cxn modelId="{45770499-1A04-4CF6-98A0-E5BB23D881D2}" type="presParOf" srcId="{BC6C1A13-CD7D-4942-8396-6F4EF6CF3E1A}" destId="{B2BE084D-7883-4312-A476-6E507CA69452}" srcOrd="8" destOrd="0" presId="urn:microsoft.com/office/officeart/2005/8/layout/bProcess4"/>
    <dgm:cxn modelId="{86CC23E9-A09D-467E-8E62-168067D92A46}" type="presParOf" srcId="{B2BE084D-7883-4312-A476-6E507CA69452}" destId="{D1F69A33-DA96-4882-8325-A60250F892BC}" srcOrd="0" destOrd="0" presId="urn:microsoft.com/office/officeart/2005/8/layout/bProcess4"/>
    <dgm:cxn modelId="{2E76E1C3-798C-4CC5-B38D-57161DEE5B74}" type="presParOf" srcId="{B2BE084D-7883-4312-A476-6E507CA69452}" destId="{CEB396F9-970D-4205-B507-5F0447F22213}" srcOrd="1" destOrd="0" presId="urn:microsoft.com/office/officeart/2005/8/layout/bProcess4"/>
    <dgm:cxn modelId="{F6392349-5BB6-4FAC-9544-411463E167A3}" type="presParOf" srcId="{BC6C1A13-CD7D-4942-8396-6F4EF6CF3E1A}" destId="{4952AAB0-E156-4244-875D-8B02C44ED4A7}" srcOrd="9" destOrd="0" presId="urn:microsoft.com/office/officeart/2005/8/layout/bProcess4"/>
    <dgm:cxn modelId="{66999C83-EC18-4215-A5DD-8A9991D4E74C}" type="presParOf" srcId="{BC6C1A13-CD7D-4942-8396-6F4EF6CF3E1A}" destId="{11A2FE36-9BE4-49D4-A15C-A8E387559644}" srcOrd="10" destOrd="0" presId="urn:microsoft.com/office/officeart/2005/8/layout/bProcess4"/>
    <dgm:cxn modelId="{EC985C82-C2BF-4A62-A6D9-ED29DDEBD7C2}" type="presParOf" srcId="{11A2FE36-9BE4-49D4-A15C-A8E387559644}" destId="{70BFCAE6-F3D2-42AC-8A42-5D1A1588605E}" srcOrd="0" destOrd="0" presId="urn:microsoft.com/office/officeart/2005/8/layout/bProcess4"/>
    <dgm:cxn modelId="{9863F719-55BE-47E9-A005-2A288DCDD4DD}" type="presParOf" srcId="{11A2FE36-9BE4-49D4-A15C-A8E387559644}" destId="{27A604A9-178D-4E1A-AED1-D7F64CB88D60}" srcOrd="1" destOrd="0" presId="urn:microsoft.com/office/officeart/2005/8/layout/bProcess4"/>
    <dgm:cxn modelId="{3CE6CDDD-BFDB-468C-A332-03EB730CC2E9}" type="presParOf" srcId="{BC6C1A13-CD7D-4942-8396-6F4EF6CF3E1A}" destId="{8ACD4CB7-3A97-4876-B73E-BF554DE8C99E}" srcOrd="11" destOrd="0" presId="urn:microsoft.com/office/officeart/2005/8/layout/bProcess4"/>
    <dgm:cxn modelId="{6D438546-83AD-46D5-B138-FFBD3B16E913}" type="presParOf" srcId="{BC6C1A13-CD7D-4942-8396-6F4EF6CF3E1A}" destId="{F4CFA5AC-1DE9-4B5A-BD40-FCCFDD5A3FAD}" srcOrd="12" destOrd="0" presId="urn:microsoft.com/office/officeart/2005/8/layout/bProcess4"/>
    <dgm:cxn modelId="{A34C9BFC-549B-4263-A269-B36FDFDCA38E}" type="presParOf" srcId="{F4CFA5AC-1DE9-4B5A-BD40-FCCFDD5A3FAD}" destId="{26504B90-F212-47A6-ADEB-6EF572DF20D8}" srcOrd="0" destOrd="0" presId="urn:microsoft.com/office/officeart/2005/8/layout/bProcess4"/>
    <dgm:cxn modelId="{A32B27C6-7CA3-4A9C-828F-E263E07E4017}" type="presParOf" srcId="{F4CFA5AC-1DE9-4B5A-BD40-FCCFDD5A3FAD}" destId="{17C2CA3F-378F-4EC6-9F00-30184E96AAAC}" srcOrd="1" destOrd="0" presId="urn:microsoft.com/office/officeart/2005/8/layout/bProcess4"/>
    <dgm:cxn modelId="{59100B18-053E-4E88-9F1A-B3DA22947461}" type="presParOf" srcId="{BC6C1A13-CD7D-4942-8396-6F4EF6CF3E1A}" destId="{082E5852-CE6D-4C30-B966-18BE013D71B7}" srcOrd="13" destOrd="0" presId="urn:microsoft.com/office/officeart/2005/8/layout/bProcess4"/>
    <dgm:cxn modelId="{9F086613-B42C-4257-A18A-57B1CA950F7C}" type="presParOf" srcId="{BC6C1A13-CD7D-4942-8396-6F4EF6CF3E1A}" destId="{7E1A8760-B68D-44E1-B937-8487A198CEF1}" srcOrd="14" destOrd="0" presId="urn:microsoft.com/office/officeart/2005/8/layout/bProcess4"/>
    <dgm:cxn modelId="{98B8DDD0-8D5A-4D9C-8AD3-30C6A9D09DDA}" type="presParOf" srcId="{7E1A8760-B68D-44E1-B937-8487A198CEF1}" destId="{527A64C1-0380-4D5D-9660-A4978E30439C}" srcOrd="0" destOrd="0" presId="urn:microsoft.com/office/officeart/2005/8/layout/bProcess4"/>
    <dgm:cxn modelId="{7CBE2208-29C7-4EA1-AC93-8CB4D2E1BE78}" type="presParOf" srcId="{7E1A8760-B68D-44E1-B937-8487A198CEF1}" destId="{B4585F80-8FDF-4E59-B58B-3F59ED2C942D}" srcOrd="1" destOrd="0" presId="urn:microsoft.com/office/officeart/2005/8/layout/bProcess4"/>
    <dgm:cxn modelId="{5384C45F-7D25-44D9-BC7D-75A2B153130F}" type="presParOf" srcId="{BC6C1A13-CD7D-4942-8396-6F4EF6CF3E1A}" destId="{94F870F8-A920-44A8-9316-E53B05F2C0CA}" srcOrd="15" destOrd="0" presId="urn:microsoft.com/office/officeart/2005/8/layout/bProcess4"/>
    <dgm:cxn modelId="{64399304-90EE-415B-97F9-31E113BBA1F1}" type="presParOf" srcId="{BC6C1A13-CD7D-4942-8396-6F4EF6CF3E1A}" destId="{868A620B-D3F5-4A1B-B2F0-8E3DD3BE7492}" srcOrd="16" destOrd="0" presId="urn:microsoft.com/office/officeart/2005/8/layout/bProcess4"/>
    <dgm:cxn modelId="{62DD1741-FEC8-4391-937B-57C2C5F80278}" type="presParOf" srcId="{868A620B-D3F5-4A1B-B2F0-8E3DD3BE7492}" destId="{6150814C-562D-475C-A31B-58C7983A13BD}" srcOrd="0" destOrd="0" presId="urn:microsoft.com/office/officeart/2005/8/layout/bProcess4"/>
    <dgm:cxn modelId="{9A862DDD-3A47-4DAF-83E9-EF9AA963E360}" type="presParOf" srcId="{868A620B-D3F5-4A1B-B2F0-8E3DD3BE7492}" destId="{F7854472-370D-4738-A952-FCE912682A46}" srcOrd="1" destOrd="0" presId="urn:microsoft.com/office/officeart/2005/8/layout/bProcess4"/>
    <dgm:cxn modelId="{C706FEC6-293B-48AA-B844-027BFFE8CE06}" type="presParOf" srcId="{BC6C1A13-CD7D-4942-8396-6F4EF6CF3E1A}" destId="{96CC2F15-D2F0-45C7-B602-CF71EC5728F3}" srcOrd="17" destOrd="0" presId="urn:microsoft.com/office/officeart/2005/8/layout/bProcess4"/>
    <dgm:cxn modelId="{6DE65714-47C2-4C7F-839C-9F99092A4748}" type="presParOf" srcId="{BC6C1A13-CD7D-4942-8396-6F4EF6CF3E1A}" destId="{F8FBAB95-233D-45FA-9299-CDE2E1E43F45}" srcOrd="18" destOrd="0" presId="urn:microsoft.com/office/officeart/2005/8/layout/bProcess4"/>
    <dgm:cxn modelId="{7C903377-C17D-4498-A11D-47E134624350}" type="presParOf" srcId="{F8FBAB95-233D-45FA-9299-CDE2E1E43F45}" destId="{0635398A-B0E6-4999-8269-C48CD485AA96}" srcOrd="0" destOrd="0" presId="urn:microsoft.com/office/officeart/2005/8/layout/bProcess4"/>
    <dgm:cxn modelId="{9AA12943-761F-42ED-93EF-4A6C454DDD1E}" type="presParOf" srcId="{F8FBAB95-233D-45FA-9299-CDE2E1E43F45}" destId="{39E26396-3E01-4662-B4FB-31947107B118}" srcOrd="1" destOrd="0" presId="urn:microsoft.com/office/officeart/2005/8/layout/bProcess4"/>
    <dgm:cxn modelId="{2CD2328B-A3C8-42D1-811E-095C4C7C896A}" type="presParOf" srcId="{BC6C1A13-CD7D-4942-8396-6F4EF6CF3E1A}" destId="{8A9F120B-E595-4749-88EB-71BDDF537697}" srcOrd="19" destOrd="0" presId="urn:microsoft.com/office/officeart/2005/8/layout/bProcess4"/>
    <dgm:cxn modelId="{7DD75ECD-53AE-4FD1-8D61-CE8F2A13D2EA}" type="presParOf" srcId="{BC6C1A13-CD7D-4942-8396-6F4EF6CF3E1A}" destId="{105723A4-965F-4492-86E3-7169D3257371}" srcOrd="20" destOrd="0" presId="urn:microsoft.com/office/officeart/2005/8/layout/bProcess4"/>
    <dgm:cxn modelId="{DC2099A9-FB31-4BF3-A0D5-25AC288F1FF8}" type="presParOf" srcId="{105723A4-965F-4492-86E3-7169D3257371}" destId="{37700434-8E82-4978-90D1-FFF930633CBD}" srcOrd="0" destOrd="0" presId="urn:microsoft.com/office/officeart/2005/8/layout/bProcess4"/>
    <dgm:cxn modelId="{D346CE8B-DDC3-4AE2-AB62-7B72B5F62205}" type="presParOf" srcId="{105723A4-965F-4492-86E3-7169D3257371}" destId="{6565B4A8-8362-42A6-82F2-5326D8B91491}" srcOrd="1" destOrd="0" presId="urn:microsoft.com/office/officeart/2005/8/layout/bProcess4"/>
    <dgm:cxn modelId="{36FD69AE-C068-449E-9E6C-B28BDFBC5C3B}" type="presParOf" srcId="{BC6C1A13-CD7D-4942-8396-6F4EF6CF3E1A}" destId="{E593F1A5-4AD1-4D81-A609-7E603F67A577}" srcOrd="21" destOrd="0" presId="urn:microsoft.com/office/officeart/2005/8/layout/bProcess4"/>
    <dgm:cxn modelId="{3B676EDE-AD99-4743-98AC-FAD592CF4DA8}" type="presParOf" srcId="{BC6C1A13-CD7D-4942-8396-6F4EF6CF3E1A}" destId="{EC48BC4B-9857-444E-BC00-0749472F7341}" srcOrd="22" destOrd="0" presId="urn:microsoft.com/office/officeart/2005/8/layout/bProcess4"/>
    <dgm:cxn modelId="{6ECD5C15-DA1D-475F-8C17-77FBD7C34E34}" type="presParOf" srcId="{EC48BC4B-9857-444E-BC00-0749472F7341}" destId="{BCC2FB78-FA15-49D2-9715-CEFF842AB249}" srcOrd="0" destOrd="0" presId="urn:microsoft.com/office/officeart/2005/8/layout/bProcess4"/>
    <dgm:cxn modelId="{26C93E56-92C8-4A62-AE36-27CAC41E71BA}" type="presParOf" srcId="{EC48BC4B-9857-444E-BC00-0749472F7341}" destId="{5B7416F3-0F5B-4C03-BF75-CEE8004573F7}" srcOrd="1" destOrd="0" presId="urn:microsoft.com/office/officeart/2005/8/layout/bProcess4"/>
    <dgm:cxn modelId="{69058630-282E-4B39-9B2C-B722741AA02F}" type="presParOf" srcId="{BC6C1A13-CD7D-4942-8396-6F4EF6CF3E1A}" destId="{FA1D0D38-4253-4B65-8F86-598668DE977F}" srcOrd="23" destOrd="0" presId="urn:microsoft.com/office/officeart/2005/8/layout/bProcess4"/>
    <dgm:cxn modelId="{913E8A4C-5F03-407E-843D-34ACC12C4E16}" type="presParOf" srcId="{BC6C1A13-CD7D-4942-8396-6F4EF6CF3E1A}" destId="{6D44479A-9A15-4ED9-83CD-19DA8569B3BD}" srcOrd="24" destOrd="0" presId="urn:microsoft.com/office/officeart/2005/8/layout/bProcess4"/>
    <dgm:cxn modelId="{7565BE3C-7DF9-44AF-9A68-E003AEAF4835}" type="presParOf" srcId="{6D44479A-9A15-4ED9-83CD-19DA8569B3BD}" destId="{670CDF90-ADCE-41FD-AAE6-E205E64E4A4C}" srcOrd="0" destOrd="0" presId="urn:microsoft.com/office/officeart/2005/8/layout/bProcess4"/>
    <dgm:cxn modelId="{88C5986D-50EF-4F72-A4F5-DE1855D5C2E7}" type="presParOf" srcId="{6D44479A-9A15-4ED9-83CD-19DA8569B3BD}" destId="{FCB12787-7E63-4720-A609-B2BBF22398D9}" srcOrd="1" destOrd="0" presId="urn:microsoft.com/office/officeart/2005/8/layout/bProcess4"/>
    <dgm:cxn modelId="{ECD702E8-788E-43C7-A8C6-4B6C5CA2AE31}" type="presParOf" srcId="{BC6C1A13-CD7D-4942-8396-6F4EF6CF3E1A}" destId="{314AEEBE-0036-4752-95D7-99AE2C45EB7A}" srcOrd="25" destOrd="0" presId="urn:microsoft.com/office/officeart/2005/8/layout/bProcess4"/>
    <dgm:cxn modelId="{DC48325A-ECE0-453E-8B9E-50B04C971C06}" type="presParOf" srcId="{BC6C1A13-CD7D-4942-8396-6F4EF6CF3E1A}" destId="{E1C5AE4C-0360-4390-98B2-A8B74AF8CEA4}" srcOrd="26" destOrd="0" presId="urn:microsoft.com/office/officeart/2005/8/layout/bProcess4"/>
    <dgm:cxn modelId="{4799EC42-1DC2-4C65-ABA5-03C9B1548A08}" type="presParOf" srcId="{E1C5AE4C-0360-4390-98B2-A8B74AF8CEA4}" destId="{C5452F02-8C17-4862-804C-2DE63158CFDA}" srcOrd="0" destOrd="0" presId="urn:microsoft.com/office/officeart/2005/8/layout/bProcess4"/>
    <dgm:cxn modelId="{9BFD9F6B-CB7D-4F32-8D6B-B2811C3BA92D}" type="presParOf" srcId="{E1C5AE4C-0360-4390-98B2-A8B74AF8CEA4}" destId="{B6792EC0-22EE-4326-9AA7-8D672B514D8A}" srcOrd="1" destOrd="0" presId="urn:microsoft.com/office/officeart/2005/8/layout/bProcess4"/>
    <dgm:cxn modelId="{EA69CAFB-91B5-42A1-9285-0F354CFAF65E}" type="presParOf" srcId="{BC6C1A13-CD7D-4942-8396-6F4EF6CF3E1A}" destId="{00207719-1D82-4749-ACB3-9AFFB0905B3B}" srcOrd="27" destOrd="0" presId="urn:microsoft.com/office/officeart/2005/8/layout/bProcess4"/>
    <dgm:cxn modelId="{DDD01378-1AAD-4626-8144-9E8A1F5CA065}" type="presParOf" srcId="{BC6C1A13-CD7D-4942-8396-6F4EF6CF3E1A}" destId="{B3371DE2-0BC4-465E-96FE-EC42046DC4F3}" srcOrd="28" destOrd="0" presId="urn:microsoft.com/office/officeart/2005/8/layout/bProcess4"/>
    <dgm:cxn modelId="{CCDB1DA4-B0E2-4AB8-AA2C-9BA7CC9E4A87}" type="presParOf" srcId="{B3371DE2-0BC4-465E-96FE-EC42046DC4F3}" destId="{E6027CA0-55AE-4AB9-B822-1D66ABC28B98}" srcOrd="0" destOrd="0" presId="urn:microsoft.com/office/officeart/2005/8/layout/bProcess4"/>
    <dgm:cxn modelId="{CE04F3BD-4884-4F32-ABBD-79A38EADC890}" type="presParOf" srcId="{B3371DE2-0BC4-465E-96FE-EC42046DC4F3}" destId="{F686D8B1-E19B-47F8-BCE4-6EF8A5CFA77D}"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F6BE80-3B6A-45AE-A74D-9101A0FAD314}"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0D802911-2977-4B40-8F22-3E3625BAD333}">
      <dgm:prSet/>
      <dgm:spPr/>
      <dgm:t>
        <a:bodyPr/>
        <a:lstStyle/>
        <a:p>
          <a:r>
            <a:rPr lang="en-US" dirty="0"/>
            <a:t>1: Homepage</a:t>
          </a:r>
        </a:p>
      </dgm:t>
    </dgm:pt>
    <dgm:pt modelId="{2A049879-8085-4DC3-AF71-1C356B50029B}" type="parTrans" cxnId="{C6B698E8-3E09-4C33-B344-F64570A0BDEA}">
      <dgm:prSet/>
      <dgm:spPr/>
      <dgm:t>
        <a:bodyPr/>
        <a:lstStyle/>
        <a:p>
          <a:endParaRPr lang="en-US"/>
        </a:p>
      </dgm:t>
    </dgm:pt>
    <dgm:pt modelId="{A704B6B2-2290-4AC8-808C-97FADCB3E725}" type="sibTrans" cxnId="{C6B698E8-3E09-4C33-B344-F64570A0BDEA}">
      <dgm:prSet/>
      <dgm:spPr/>
      <dgm:t>
        <a:bodyPr/>
        <a:lstStyle/>
        <a:p>
          <a:endParaRPr lang="en-US"/>
        </a:p>
      </dgm:t>
    </dgm:pt>
    <dgm:pt modelId="{F0B8BAE1-F61C-437E-92DF-5A8A044E3125}">
      <dgm:prSet/>
      <dgm:spPr/>
      <dgm:t>
        <a:bodyPr/>
        <a:lstStyle/>
        <a:p>
          <a:r>
            <a:rPr lang="en-US" dirty="0"/>
            <a:t>2: Service Catalog</a:t>
          </a:r>
        </a:p>
      </dgm:t>
    </dgm:pt>
    <dgm:pt modelId="{BCA364C6-9952-42E4-A023-F2958CEA5904}" type="parTrans" cxnId="{2FBC92C1-2823-46DC-9E04-8586A3206D4F}">
      <dgm:prSet/>
      <dgm:spPr/>
      <dgm:t>
        <a:bodyPr/>
        <a:lstStyle/>
        <a:p>
          <a:endParaRPr lang="en-US"/>
        </a:p>
      </dgm:t>
    </dgm:pt>
    <dgm:pt modelId="{C1270FFA-33C2-4807-909F-3B1153733277}" type="sibTrans" cxnId="{2FBC92C1-2823-46DC-9E04-8586A3206D4F}">
      <dgm:prSet/>
      <dgm:spPr/>
      <dgm:t>
        <a:bodyPr/>
        <a:lstStyle/>
        <a:p>
          <a:endParaRPr lang="en-US"/>
        </a:p>
      </dgm:t>
    </dgm:pt>
    <dgm:pt modelId="{967A63F0-3B78-4B15-8B51-37A083465B13}">
      <dgm:prSet/>
      <dgm:spPr/>
      <dgm:t>
        <a:bodyPr/>
        <a:lstStyle/>
        <a:p>
          <a:r>
            <a:rPr lang="en-US" dirty="0"/>
            <a:t>3: Cancel Booking</a:t>
          </a:r>
        </a:p>
      </dgm:t>
    </dgm:pt>
    <dgm:pt modelId="{872FFF9C-27F1-475F-955A-0E5B286835EF}" type="parTrans" cxnId="{4BFE543D-66F4-4898-A73A-6D0832EA0DED}">
      <dgm:prSet/>
      <dgm:spPr/>
      <dgm:t>
        <a:bodyPr/>
        <a:lstStyle/>
        <a:p>
          <a:endParaRPr lang="en-US"/>
        </a:p>
      </dgm:t>
    </dgm:pt>
    <dgm:pt modelId="{7D64E77D-8176-4192-B8BF-5B0BC4432E51}" type="sibTrans" cxnId="{4BFE543D-66F4-4898-A73A-6D0832EA0DED}">
      <dgm:prSet/>
      <dgm:spPr/>
      <dgm:t>
        <a:bodyPr/>
        <a:lstStyle/>
        <a:p>
          <a:endParaRPr lang="en-US"/>
        </a:p>
      </dgm:t>
    </dgm:pt>
    <dgm:pt modelId="{BEB2CD64-E453-4923-BBC3-D902C0E3D382}">
      <dgm:prSet/>
      <dgm:spPr/>
      <dgm:t>
        <a:bodyPr/>
        <a:lstStyle/>
        <a:p>
          <a:r>
            <a:rPr lang="en-US" dirty="0"/>
            <a:t>4: Registration – Customer and Professional</a:t>
          </a:r>
        </a:p>
      </dgm:t>
    </dgm:pt>
    <dgm:pt modelId="{8831C4E4-DD19-4531-9231-ECEE5D69F4DB}" type="parTrans" cxnId="{37F4289D-EEBD-4B8A-8C76-BEC71A29338E}">
      <dgm:prSet/>
      <dgm:spPr/>
      <dgm:t>
        <a:bodyPr/>
        <a:lstStyle/>
        <a:p>
          <a:endParaRPr lang="en-US"/>
        </a:p>
      </dgm:t>
    </dgm:pt>
    <dgm:pt modelId="{715CD53B-1351-4AAA-85CC-804334669680}" type="sibTrans" cxnId="{37F4289D-EEBD-4B8A-8C76-BEC71A29338E}">
      <dgm:prSet/>
      <dgm:spPr/>
      <dgm:t>
        <a:bodyPr/>
        <a:lstStyle/>
        <a:p>
          <a:endParaRPr lang="en-US"/>
        </a:p>
      </dgm:t>
    </dgm:pt>
    <dgm:pt modelId="{50622E7D-9872-4A67-848C-480A751F2969}">
      <dgm:prSet/>
      <dgm:spPr/>
      <dgm:t>
        <a:bodyPr/>
        <a:lstStyle/>
        <a:p>
          <a:r>
            <a:rPr lang="en-US" dirty="0"/>
            <a:t>5: Login - Customer and Professional</a:t>
          </a:r>
        </a:p>
      </dgm:t>
    </dgm:pt>
    <dgm:pt modelId="{20FC70D9-F8FE-4DCF-B6AC-2ACAE245BA53}" type="parTrans" cxnId="{32E5A61C-09AF-47DA-9807-A2D4B6A5DC6C}">
      <dgm:prSet/>
      <dgm:spPr/>
      <dgm:t>
        <a:bodyPr/>
        <a:lstStyle/>
        <a:p>
          <a:endParaRPr lang="en-US"/>
        </a:p>
      </dgm:t>
    </dgm:pt>
    <dgm:pt modelId="{FCA961DF-3A00-4339-A1F7-F90458702735}" type="sibTrans" cxnId="{32E5A61C-09AF-47DA-9807-A2D4B6A5DC6C}">
      <dgm:prSet/>
      <dgm:spPr/>
      <dgm:t>
        <a:bodyPr/>
        <a:lstStyle/>
        <a:p>
          <a:endParaRPr lang="en-US"/>
        </a:p>
      </dgm:t>
    </dgm:pt>
    <dgm:pt modelId="{D43F4539-20A0-4AA8-9782-5202ECE20ACC}">
      <dgm:prSet/>
      <dgm:spPr/>
      <dgm:t>
        <a:bodyPr/>
        <a:lstStyle/>
        <a:p>
          <a:r>
            <a:rPr lang="en-US" dirty="0"/>
            <a:t>6: Book – Calendar and Time</a:t>
          </a:r>
        </a:p>
      </dgm:t>
    </dgm:pt>
    <dgm:pt modelId="{DD7F6B33-F993-49D1-84D5-E2D0364ED8FF}" type="parTrans" cxnId="{5B636AB3-50AB-4544-84A4-A7CAE502A93C}">
      <dgm:prSet/>
      <dgm:spPr/>
      <dgm:t>
        <a:bodyPr/>
        <a:lstStyle/>
        <a:p>
          <a:endParaRPr lang="en-US"/>
        </a:p>
      </dgm:t>
    </dgm:pt>
    <dgm:pt modelId="{88E34F2D-90AC-4CF9-BDF1-B3CA6A3DBCCD}" type="sibTrans" cxnId="{5B636AB3-50AB-4544-84A4-A7CAE502A93C}">
      <dgm:prSet/>
      <dgm:spPr/>
      <dgm:t>
        <a:bodyPr/>
        <a:lstStyle/>
        <a:p>
          <a:endParaRPr lang="en-US"/>
        </a:p>
      </dgm:t>
    </dgm:pt>
    <dgm:pt modelId="{7F97040D-7E34-4949-9CAA-594EEB790422}">
      <dgm:prSet/>
      <dgm:spPr/>
      <dgm:t>
        <a:bodyPr/>
        <a:lstStyle/>
        <a:p>
          <a:r>
            <a:rPr lang="en-US" dirty="0"/>
            <a:t>7: Booking Confirmation via email or in-app</a:t>
          </a:r>
        </a:p>
      </dgm:t>
    </dgm:pt>
    <dgm:pt modelId="{7C386391-0C35-4FC8-BD23-0B28EB5E47B2}" type="parTrans" cxnId="{8258AB1E-F040-4C81-95C9-AF1F35F0CE02}">
      <dgm:prSet/>
      <dgm:spPr/>
      <dgm:t>
        <a:bodyPr/>
        <a:lstStyle/>
        <a:p>
          <a:endParaRPr lang="en-US"/>
        </a:p>
      </dgm:t>
    </dgm:pt>
    <dgm:pt modelId="{AE405F07-2776-4F27-B00D-90B888E4B714}" type="sibTrans" cxnId="{8258AB1E-F040-4C81-95C9-AF1F35F0CE02}">
      <dgm:prSet/>
      <dgm:spPr/>
      <dgm:t>
        <a:bodyPr/>
        <a:lstStyle/>
        <a:p>
          <a:endParaRPr lang="en-US"/>
        </a:p>
      </dgm:t>
    </dgm:pt>
    <dgm:pt modelId="{EADF7632-08C1-422D-B2AB-C72720C4A477}" type="pres">
      <dgm:prSet presAssocID="{C1F6BE80-3B6A-45AE-A74D-9101A0FAD314}" presName="linear" presStyleCnt="0">
        <dgm:presLayoutVars>
          <dgm:animLvl val="lvl"/>
          <dgm:resizeHandles val="exact"/>
        </dgm:presLayoutVars>
      </dgm:prSet>
      <dgm:spPr/>
    </dgm:pt>
    <dgm:pt modelId="{C795D62A-A23A-4C0E-ABCE-FA8D81DF2AF6}" type="pres">
      <dgm:prSet presAssocID="{0D802911-2977-4B40-8F22-3E3625BAD333}" presName="parentText" presStyleLbl="node1" presStyleIdx="0" presStyleCnt="7">
        <dgm:presLayoutVars>
          <dgm:chMax val="0"/>
          <dgm:bulletEnabled val="1"/>
        </dgm:presLayoutVars>
      </dgm:prSet>
      <dgm:spPr/>
    </dgm:pt>
    <dgm:pt modelId="{DD6BF335-C6BE-43A7-B804-7A10BDE51E72}" type="pres">
      <dgm:prSet presAssocID="{A704B6B2-2290-4AC8-808C-97FADCB3E725}" presName="spacer" presStyleCnt="0"/>
      <dgm:spPr/>
    </dgm:pt>
    <dgm:pt modelId="{B97426B8-37CB-4D3F-A59F-B157E8B3FC93}" type="pres">
      <dgm:prSet presAssocID="{F0B8BAE1-F61C-437E-92DF-5A8A044E3125}" presName="parentText" presStyleLbl="node1" presStyleIdx="1" presStyleCnt="7" custLinFactNeighborX="225">
        <dgm:presLayoutVars>
          <dgm:chMax val="0"/>
          <dgm:bulletEnabled val="1"/>
        </dgm:presLayoutVars>
      </dgm:prSet>
      <dgm:spPr/>
    </dgm:pt>
    <dgm:pt modelId="{FF97959B-E393-4BE7-94E0-808645E5027A}" type="pres">
      <dgm:prSet presAssocID="{C1270FFA-33C2-4807-909F-3B1153733277}" presName="spacer" presStyleCnt="0"/>
      <dgm:spPr/>
    </dgm:pt>
    <dgm:pt modelId="{BA8E437D-8322-4812-9F48-8C2217502051}" type="pres">
      <dgm:prSet presAssocID="{967A63F0-3B78-4B15-8B51-37A083465B13}" presName="parentText" presStyleLbl="node1" presStyleIdx="2" presStyleCnt="7">
        <dgm:presLayoutVars>
          <dgm:chMax val="0"/>
          <dgm:bulletEnabled val="1"/>
        </dgm:presLayoutVars>
      </dgm:prSet>
      <dgm:spPr/>
    </dgm:pt>
    <dgm:pt modelId="{02FC0FD8-0CFC-4A9F-97E4-AE7AB0EA8CA0}" type="pres">
      <dgm:prSet presAssocID="{7D64E77D-8176-4192-B8BF-5B0BC4432E51}" presName="spacer" presStyleCnt="0"/>
      <dgm:spPr/>
    </dgm:pt>
    <dgm:pt modelId="{E8DABE14-BAD1-4C0D-8F20-7B57F2397D52}" type="pres">
      <dgm:prSet presAssocID="{BEB2CD64-E453-4923-BBC3-D902C0E3D382}" presName="parentText" presStyleLbl="node1" presStyleIdx="3" presStyleCnt="7">
        <dgm:presLayoutVars>
          <dgm:chMax val="0"/>
          <dgm:bulletEnabled val="1"/>
        </dgm:presLayoutVars>
      </dgm:prSet>
      <dgm:spPr/>
    </dgm:pt>
    <dgm:pt modelId="{A08F77DF-B620-4387-B278-43EB21812636}" type="pres">
      <dgm:prSet presAssocID="{715CD53B-1351-4AAA-85CC-804334669680}" presName="spacer" presStyleCnt="0"/>
      <dgm:spPr/>
    </dgm:pt>
    <dgm:pt modelId="{87C528CA-E1A8-4978-BE16-FE2010997E86}" type="pres">
      <dgm:prSet presAssocID="{50622E7D-9872-4A67-848C-480A751F2969}" presName="parentText" presStyleLbl="node1" presStyleIdx="4" presStyleCnt="7">
        <dgm:presLayoutVars>
          <dgm:chMax val="0"/>
          <dgm:bulletEnabled val="1"/>
        </dgm:presLayoutVars>
      </dgm:prSet>
      <dgm:spPr/>
    </dgm:pt>
    <dgm:pt modelId="{17D9D883-CC4A-41DA-8136-D132F3F1F533}" type="pres">
      <dgm:prSet presAssocID="{FCA961DF-3A00-4339-A1F7-F90458702735}" presName="spacer" presStyleCnt="0"/>
      <dgm:spPr/>
    </dgm:pt>
    <dgm:pt modelId="{B2DBE49A-154B-4A93-9439-25BE35D48B44}" type="pres">
      <dgm:prSet presAssocID="{D43F4539-20A0-4AA8-9782-5202ECE20ACC}" presName="parentText" presStyleLbl="node1" presStyleIdx="5" presStyleCnt="7">
        <dgm:presLayoutVars>
          <dgm:chMax val="0"/>
          <dgm:bulletEnabled val="1"/>
        </dgm:presLayoutVars>
      </dgm:prSet>
      <dgm:spPr/>
    </dgm:pt>
    <dgm:pt modelId="{A487F8C6-5319-44CF-85FC-2F317B3D4B2F}" type="pres">
      <dgm:prSet presAssocID="{88E34F2D-90AC-4CF9-BDF1-B3CA6A3DBCCD}" presName="spacer" presStyleCnt="0"/>
      <dgm:spPr/>
    </dgm:pt>
    <dgm:pt modelId="{FF8E8D29-FAA4-4AAC-B539-9161EA40A1EE}" type="pres">
      <dgm:prSet presAssocID="{7F97040D-7E34-4949-9CAA-594EEB790422}" presName="parentText" presStyleLbl="node1" presStyleIdx="6" presStyleCnt="7">
        <dgm:presLayoutVars>
          <dgm:chMax val="0"/>
          <dgm:bulletEnabled val="1"/>
        </dgm:presLayoutVars>
      </dgm:prSet>
      <dgm:spPr/>
    </dgm:pt>
  </dgm:ptLst>
  <dgm:cxnLst>
    <dgm:cxn modelId="{32E5A61C-09AF-47DA-9807-A2D4B6A5DC6C}" srcId="{C1F6BE80-3B6A-45AE-A74D-9101A0FAD314}" destId="{50622E7D-9872-4A67-848C-480A751F2969}" srcOrd="4" destOrd="0" parTransId="{20FC70D9-F8FE-4DCF-B6AC-2ACAE245BA53}" sibTransId="{FCA961DF-3A00-4339-A1F7-F90458702735}"/>
    <dgm:cxn modelId="{8258AB1E-F040-4C81-95C9-AF1F35F0CE02}" srcId="{C1F6BE80-3B6A-45AE-A74D-9101A0FAD314}" destId="{7F97040D-7E34-4949-9CAA-594EEB790422}" srcOrd="6" destOrd="0" parTransId="{7C386391-0C35-4FC8-BD23-0B28EB5E47B2}" sibTransId="{AE405F07-2776-4F27-B00D-90B888E4B714}"/>
    <dgm:cxn modelId="{E0170826-C153-4933-A734-FFD8FD467447}" type="presOf" srcId="{0D802911-2977-4B40-8F22-3E3625BAD333}" destId="{C795D62A-A23A-4C0E-ABCE-FA8D81DF2AF6}" srcOrd="0" destOrd="0" presId="urn:microsoft.com/office/officeart/2005/8/layout/vList2"/>
    <dgm:cxn modelId="{1938BD2F-38E5-4875-873E-9C3048326F08}" type="presOf" srcId="{967A63F0-3B78-4B15-8B51-37A083465B13}" destId="{BA8E437D-8322-4812-9F48-8C2217502051}" srcOrd="0" destOrd="0" presId="urn:microsoft.com/office/officeart/2005/8/layout/vList2"/>
    <dgm:cxn modelId="{49344831-3996-425D-A1B5-BEDBA2EA938A}" type="presOf" srcId="{7F97040D-7E34-4949-9CAA-594EEB790422}" destId="{FF8E8D29-FAA4-4AAC-B539-9161EA40A1EE}" srcOrd="0" destOrd="0" presId="urn:microsoft.com/office/officeart/2005/8/layout/vList2"/>
    <dgm:cxn modelId="{B5514E3C-2D7A-4A7C-9F4F-B4DCAAFC49BC}" type="presOf" srcId="{50622E7D-9872-4A67-848C-480A751F2969}" destId="{87C528CA-E1A8-4978-BE16-FE2010997E86}" srcOrd="0" destOrd="0" presId="urn:microsoft.com/office/officeart/2005/8/layout/vList2"/>
    <dgm:cxn modelId="{4BFE543D-66F4-4898-A73A-6D0832EA0DED}" srcId="{C1F6BE80-3B6A-45AE-A74D-9101A0FAD314}" destId="{967A63F0-3B78-4B15-8B51-37A083465B13}" srcOrd="2" destOrd="0" parTransId="{872FFF9C-27F1-475F-955A-0E5B286835EF}" sibTransId="{7D64E77D-8176-4192-B8BF-5B0BC4432E51}"/>
    <dgm:cxn modelId="{F553CF5D-C89E-4061-A6CF-F6D953F3CC4B}" type="presOf" srcId="{F0B8BAE1-F61C-437E-92DF-5A8A044E3125}" destId="{B97426B8-37CB-4D3F-A59F-B157E8B3FC93}" srcOrd="0" destOrd="0" presId="urn:microsoft.com/office/officeart/2005/8/layout/vList2"/>
    <dgm:cxn modelId="{37F4289D-EEBD-4B8A-8C76-BEC71A29338E}" srcId="{C1F6BE80-3B6A-45AE-A74D-9101A0FAD314}" destId="{BEB2CD64-E453-4923-BBC3-D902C0E3D382}" srcOrd="3" destOrd="0" parTransId="{8831C4E4-DD19-4531-9231-ECEE5D69F4DB}" sibTransId="{715CD53B-1351-4AAA-85CC-804334669680}"/>
    <dgm:cxn modelId="{BBFEDCAC-A7A7-4E5F-9C20-E6A3DCC1A171}" type="presOf" srcId="{C1F6BE80-3B6A-45AE-A74D-9101A0FAD314}" destId="{EADF7632-08C1-422D-B2AB-C72720C4A477}" srcOrd="0" destOrd="0" presId="urn:microsoft.com/office/officeart/2005/8/layout/vList2"/>
    <dgm:cxn modelId="{5B636AB3-50AB-4544-84A4-A7CAE502A93C}" srcId="{C1F6BE80-3B6A-45AE-A74D-9101A0FAD314}" destId="{D43F4539-20A0-4AA8-9782-5202ECE20ACC}" srcOrd="5" destOrd="0" parTransId="{DD7F6B33-F993-49D1-84D5-E2D0364ED8FF}" sibTransId="{88E34F2D-90AC-4CF9-BDF1-B3CA6A3DBCCD}"/>
    <dgm:cxn modelId="{3D903DB4-9843-4587-A905-64B034D3B82A}" type="presOf" srcId="{D43F4539-20A0-4AA8-9782-5202ECE20ACC}" destId="{B2DBE49A-154B-4A93-9439-25BE35D48B44}" srcOrd="0" destOrd="0" presId="urn:microsoft.com/office/officeart/2005/8/layout/vList2"/>
    <dgm:cxn modelId="{EE909EBA-4233-4EC1-8A99-54FB6B0B8EA2}" type="presOf" srcId="{BEB2CD64-E453-4923-BBC3-D902C0E3D382}" destId="{E8DABE14-BAD1-4C0D-8F20-7B57F2397D52}" srcOrd="0" destOrd="0" presId="urn:microsoft.com/office/officeart/2005/8/layout/vList2"/>
    <dgm:cxn modelId="{2FBC92C1-2823-46DC-9E04-8586A3206D4F}" srcId="{C1F6BE80-3B6A-45AE-A74D-9101A0FAD314}" destId="{F0B8BAE1-F61C-437E-92DF-5A8A044E3125}" srcOrd="1" destOrd="0" parTransId="{BCA364C6-9952-42E4-A023-F2958CEA5904}" sibTransId="{C1270FFA-33C2-4807-909F-3B1153733277}"/>
    <dgm:cxn modelId="{C6B698E8-3E09-4C33-B344-F64570A0BDEA}" srcId="{C1F6BE80-3B6A-45AE-A74D-9101A0FAD314}" destId="{0D802911-2977-4B40-8F22-3E3625BAD333}" srcOrd="0" destOrd="0" parTransId="{2A049879-8085-4DC3-AF71-1C356B50029B}" sibTransId="{A704B6B2-2290-4AC8-808C-97FADCB3E725}"/>
    <dgm:cxn modelId="{B36BCF0C-9815-4A9E-B427-BA078012A3AC}" type="presParOf" srcId="{EADF7632-08C1-422D-B2AB-C72720C4A477}" destId="{C795D62A-A23A-4C0E-ABCE-FA8D81DF2AF6}" srcOrd="0" destOrd="0" presId="urn:microsoft.com/office/officeart/2005/8/layout/vList2"/>
    <dgm:cxn modelId="{95D171E6-6CDA-4529-ABB1-8FE9A351706F}" type="presParOf" srcId="{EADF7632-08C1-422D-B2AB-C72720C4A477}" destId="{DD6BF335-C6BE-43A7-B804-7A10BDE51E72}" srcOrd="1" destOrd="0" presId="urn:microsoft.com/office/officeart/2005/8/layout/vList2"/>
    <dgm:cxn modelId="{2E5921D9-438E-493B-B2DD-8ADEAB0A98D8}" type="presParOf" srcId="{EADF7632-08C1-422D-B2AB-C72720C4A477}" destId="{B97426B8-37CB-4D3F-A59F-B157E8B3FC93}" srcOrd="2" destOrd="0" presId="urn:microsoft.com/office/officeart/2005/8/layout/vList2"/>
    <dgm:cxn modelId="{3922557D-347C-4418-B08E-80F83FFA6024}" type="presParOf" srcId="{EADF7632-08C1-422D-B2AB-C72720C4A477}" destId="{FF97959B-E393-4BE7-94E0-808645E5027A}" srcOrd="3" destOrd="0" presId="urn:microsoft.com/office/officeart/2005/8/layout/vList2"/>
    <dgm:cxn modelId="{8EFF6ACE-1EBE-4E3A-AFCD-418C7396D970}" type="presParOf" srcId="{EADF7632-08C1-422D-B2AB-C72720C4A477}" destId="{BA8E437D-8322-4812-9F48-8C2217502051}" srcOrd="4" destOrd="0" presId="urn:microsoft.com/office/officeart/2005/8/layout/vList2"/>
    <dgm:cxn modelId="{8AC797DA-6299-442A-A27F-73468175250F}" type="presParOf" srcId="{EADF7632-08C1-422D-B2AB-C72720C4A477}" destId="{02FC0FD8-0CFC-4A9F-97E4-AE7AB0EA8CA0}" srcOrd="5" destOrd="0" presId="urn:microsoft.com/office/officeart/2005/8/layout/vList2"/>
    <dgm:cxn modelId="{AB84ABF3-50EE-49A2-A26A-0AC371C92DB8}" type="presParOf" srcId="{EADF7632-08C1-422D-B2AB-C72720C4A477}" destId="{E8DABE14-BAD1-4C0D-8F20-7B57F2397D52}" srcOrd="6" destOrd="0" presId="urn:microsoft.com/office/officeart/2005/8/layout/vList2"/>
    <dgm:cxn modelId="{D9EE258B-4AA3-4411-9790-4F27BF92DD9A}" type="presParOf" srcId="{EADF7632-08C1-422D-B2AB-C72720C4A477}" destId="{A08F77DF-B620-4387-B278-43EB21812636}" srcOrd="7" destOrd="0" presId="urn:microsoft.com/office/officeart/2005/8/layout/vList2"/>
    <dgm:cxn modelId="{94D3AC7C-A41D-477F-9CD4-4F917C6E80F9}" type="presParOf" srcId="{EADF7632-08C1-422D-B2AB-C72720C4A477}" destId="{87C528CA-E1A8-4978-BE16-FE2010997E86}" srcOrd="8" destOrd="0" presId="urn:microsoft.com/office/officeart/2005/8/layout/vList2"/>
    <dgm:cxn modelId="{AD72277B-01E8-42ED-AB3D-2CA0ADD819C9}" type="presParOf" srcId="{EADF7632-08C1-422D-B2AB-C72720C4A477}" destId="{17D9D883-CC4A-41DA-8136-D132F3F1F533}" srcOrd="9" destOrd="0" presId="urn:microsoft.com/office/officeart/2005/8/layout/vList2"/>
    <dgm:cxn modelId="{712F3ABD-EC1E-41FE-8371-3DDBC705A6F6}" type="presParOf" srcId="{EADF7632-08C1-422D-B2AB-C72720C4A477}" destId="{B2DBE49A-154B-4A93-9439-25BE35D48B44}" srcOrd="10" destOrd="0" presId="urn:microsoft.com/office/officeart/2005/8/layout/vList2"/>
    <dgm:cxn modelId="{A5D7E4CC-9448-49A8-8CD7-AD2A211A9B5A}" type="presParOf" srcId="{EADF7632-08C1-422D-B2AB-C72720C4A477}" destId="{A487F8C6-5319-44CF-85FC-2F317B3D4B2F}" srcOrd="11" destOrd="0" presId="urn:microsoft.com/office/officeart/2005/8/layout/vList2"/>
    <dgm:cxn modelId="{43BECE61-D387-4220-A55F-D6A9C8F3E02F}" type="presParOf" srcId="{EADF7632-08C1-422D-B2AB-C72720C4A477}" destId="{FF8E8D29-FAA4-4AAC-B539-9161EA40A1E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BACD26-B00A-42A2-AEAD-602838B42087}" type="doc">
      <dgm:prSet loTypeId="urn:microsoft.com/office/officeart/2018/2/layout/IconVerticalSolidList" loCatId="icon" qsTypeId="urn:microsoft.com/office/officeart/2005/8/quickstyle/3d2" qsCatId="3D" csTypeId="urn:microsoft.com/office/officeart/2005/8/colors/accent1_2" csCatId="accent1" phldr="1"/>
      <dgm:spPr/>
      <dgm:t>
        <a:bodyPr/>
        <a:lstStyle/>
        <a:p>
          <a:endParaRPr lang="en-US"/>
        </a:p>
      </dgm:t>
    </dgm:pt>
    <dgm:pt modelId="{53622FD6-9115-4AB0-8CA9-07B4E7265B92}">
      <dgm:prSet/>
      <dgm:spPr/>
      <dgm:t>
        <a:bodyPr/>
        <a:lstStyle/>
        <a:p>
          <a:pPr>
            <a:lnSpc>
              <a:spcPct val="100000"/>
            </a:lnSpc>
          </a:pPr>
          <a:r>
            <a:rPr lang="en-US" dirty="0"/>
            <a:t>Division of tasks was overall done well, with regards to Frontend and Backend.</a:t>
          </a:r>
        </a:p>
      </dgm:t>
    </dgm:pt>
    <dgm:pt modelId="{EB25F2E9-D17D-41CE-8289-2FC1F8D3A3C8}" type="parTrans" cxnId="{7E0823EB-BDE6-4487-B8EB-BB8BE75F866C}">
      <dgm:prSet/>
      <dgm:spPr/>
      <dgm:t>
        <a:bodyPr/>
        <a:lstStyle/>
        <a:p>
          <a:endParaRPr lang="en-US"/>
        </a:p>
      </dgm:t>
    </dgm:pt>
    <dgm:pt modelId="{E0E95265-4ABE-409E-AAD7-9522F2480BD8}" type="sibTrans" cxnId="{7E0823EB-BDE6-4487-B8EB-BB8BE75F866C}">
      <dgm:prSet/>
      <dgm:spPr/>
      <dgm:t>
        <a:bodyPr/>
        <a:lstStyle/>
        <a:p>
          <a:endParaRPr lang="en-US"/>
        </a:p>
      </dgm:t>
    </dgm:pt>
    <dgm:pt modelId="{CB3C4FDC-8028-4129-B7AA-E5D61CD92257}">
      <dgm:prSet/>
      <dgm:spPr/>
      <dgm:t>
        <a:bodyPr/>
        <a:lstStyle/>
        <a:p>
          <a:pPr>
            <a:lnSpc>
              <a:spcPct val="100000"/>
            </a:lnSpc>
          </a:pPr>
          <a:r>
            <a:rPr lang="en-US" dirty="0"/>
            <a:t>Completing our work on time.</a:t>
          </a:r>
        </a:p>
      </dgm:t>
    </dgm:pt>
    <dgm:pt modelId="{62AC478B-EA07-4AFE-921C-FEB9635DA216}" type="parTrans" cxnId="{ABC96450-9660-4DA4-A320-320FB39E3E25}">
      <dgm:prSet/>
      <dgm:spPr/>
      <dgm:t>
        <a:bodyPr/>
        <a:lstStyle/>
        <a:p>
          <a:endParaRPr lang="en-US"/>
        </a:p>
      </dgm:t>
    </dgm:pt>
    <dgm:pt modelId="{6EC12B72-9CAC-4BE9-991E-1F97A8E0291D}" type="sibTrans" cxnId="{ABC96450-9660-4DA4-A320-320FB39E3E25}">
      <dgm:prSet/>
      <dgm:spPr/>
      <dgm:t>
        <a:bodyPr/>
        <a:lstStyle/>
        <a:p>
          <a:endParaRPr lang="en-US"/>
        </a:p>
      </dgm:t>
    </dgm:pt>
    <dgm:pt modelId="{A2A945EF-F6EA-48FC-9E85-9243BD8FC1CB}">
      <dgm:prSet/>
      <dgm:spPr/>
      <dgm:t>
        <a:bodyPr/>
        <a:lstStyle/>
        <a:p>
          <a:pPr>
            <a:lnSpc>
              <a:spcPct val="100000"/>
            </a:lnSpc>
          </a:pPr>
          <a:r>
            <a:rPr lang="en-US"/>
            <a:t>Using GitHub as our code collaboration tool and netlify as our cloud hosting provider.</a:t>
          </a:r>
        </a:p>
      </dgm:t>
    </dgm:pt>
    <dgm:pt modelId="{C151A838-B705-4A57-B5C4-C4B3B2657BDA}" type="parTrans" cxnId="{C5D1F3E2-CB98-4B30-8CF6-912E2629B6B8}">
      <dgm:prSet/>
      <dgm:spPr/>
      <dgm:t>
        <a:bodyPr/>
        <a:lstStyle/>
        <a:p>
          <a:endParaRPr lang="en-US"/>
        </a:p>
      </dgm:t>
    </dgm:pt>
    <dgm:pt modelId="{39FECF3B-34CB-4060-AF5B-55A234166E98}" type="sibTrans" cxnId="{C5D1F3E2-CB98-4B30-8CF6-912E2629B6B8}">
      <dgm:prSet/>
      <dgm:spPr/>
      <dgm:t>
        <a:bodyPr/>
        <a:lstStyle/>
        <a:p>
          <a:endParaRPr lang="en-US"/>
        </a:p>
      </dgm:t>
    </dgm:pt>
    <dgm:pt modelId="{55C618D1-48F8-4D6A-993E-E7620DF1B430}">
      <dgm:prSet/>
      <dgm:spPr/>
      <dgm:t>
        <a:bodyPr/>
        <a:lstStyle/>
        <a:p>
          <a:pPr>
            <a:lnSpc>
              <a:spcPct val="100000"/>
            </a:lnSpc>
          </a:pPr>
          <a:r>
            <a:rPr lang="en-US"/>
            <a:t>Unit Testing and Integration Testing were done with a 100% passing score.</a:t>
          </a:r>
        </a:p>
      </dgm:t>
    </dgm:pt>
    <dgm:pt modelId="{CB29C5A0-373D-40C6-83BC-2CEE68A01DB4}" type="parTrans" cxnId="{7EBF8D80-7D94-4DE2-97C3-7956F679C912}">
      <dgm:prSet/>
      <dgm:spPr/>
      <dgm:t>
        <a:bodyPr/>
        <a:lstStyle/>
        <a:p>
          <a:endParaRPr lang="en-US"/>
        </a:p>
      </dgm:t>
    </dgm:pt>
    <dgm:pt modelId="{00D1426D-9D54-4E95-A508-1A2DDB1837F2}" type="sibTrans" cxnId="{7EBF8D80-7D94-4DE2-97C3-7956F679C912}">
      <dgm:prSet/>
      <dgm:spPr/>
      <dgm:t>
        <a:bodyPr/>
        <a:lstStyle/>
        <a:p>
          <a:endParaRPr lang="en-US"/>
        </a:p>
      </dgm:t>
    </dgm:pt>
    <dgm:pt modelId="{B1BB3D27-8CBD-41DE-BAC3-533C28A16815}" type="pres">
      <dgm:prSet presAssocID="{D0BACD26-B00A-42A2-AEAD-602838B42087}" presName="root" presStyleCnt="0">
        <dgm:presLayoutVars>
          <dgm:dir/>
          <dgm:resizeHandles val="exact"/>
        </dgm:presLayoutVars>
      </dgm:prSet>
      <dgm:spPr/>
    </dgm:pt>
    <dgm:pt modelId="{9046F565-172B-47C5-AA4F-FFE9DD3AC207}" type="pres">
      <dgm:prSet presAssocID="{53622FD6-9115-4AB0-8CA9-07B4E7265B92}" presName="compNode" presStyleCnt="0"/>
      <dgm:spPr/>
    </dgm:pt>
    <dgm:pt modelId="{187D94A1-AAB8-4167-9891-A5FB39A29E20}" type="pres">
      <dgm:prSet presAssocID="{53622FD6-9115-4AB0-8CA9-07B4E7265B92}" presName="bgRect" presStyleLbl="bgShp" presStyleIdx="0" presStyleCnt="4"/>
      <dgm:spPr/>
    </dgm:pt>
    <dgm:pt modelId="{2FCFCB41-BD0C-4172-9DB3-C4EB1BB11462}" type="pres">
      <dgm:prSet presAssocID="{53622FD6-9115-4AB0-8CA9-07B4E7265B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18C0FC6F-89DA-40CA-B2C4-944F76610C48}" type="pres">
      <dgm:prSet presAssocID="{53622FD6-9115-4AB0-8CA9-07B4E7265B92}" presName="spaceRect" presStyleCnt="0"/>
      <dgm:spPr/>
    </dgm:pt>
    <dgm:pt modelId="{29642474-B8F7-4AB7-A13C-26F0148643AC}" type="pres">
      <dgm:prSet presAssocID="{53622FD6-9115-4AB0-8CA9-07B4E7265B92}" presName="parTx" presStyleLbl="revTx" presStyleIdx="0" presStyleCnt="4">
        <dgm:presLayoutVars>
          <dgm:chMax val="0"/>
          <dgm:chPref val="0"/>
        </dgm:presLayoutVars>
      </dgm:prSet>
      <dgm:spPr/>
    </dgm:pt>
    <dgm:pt modelId="{F6C47F0D-5EEB-4AD9-B8B6-34B6C73A4F9A}" type="pres">
      <dgm:prSet presAssocID="{E0E95265-4ABE-409E-AAD7-9522F2480BD8}" presName="sibTrans" presStyleCnt="0"/>
      <dgm:spPr/>
    </dgm:pt>
    <dgm:pt modelId="{DE25BCED-ACCC-467E-BD51-E4F5E3A1D91C}" type="pres">
      <dgm:prSet presAssocID="{CB3C4FDC-8028-4129-B7AA-E5D61CD92257}" presName="compNode" presStyleCnt="0"/>
      <dgm:spPr/>
    </dgm:pt>
    <dgm:pt modelId="{4DDFDDD1-70F9-4248-85EE-BEA0B80F7DD7}" type="pres">
      <dgm:prSet presAssocID="{CB3C4FDC-8028-4129-B7AA-E5D61CD92257}" presName="bgRect" presStyleLbl="bgShp" presStyleIdx="1" presStyleCnt="4"/>
      <dgm:spPr/>
    </dgm:pt>
    <dgm:pt modelId="{F8F91613-061B-461A-A772-7E1F6E4C9BF6}" type="pres">
      <dgm:prSet presAssocID="{CB3C4FDC-8028-4129-B7AA-E5D61CD9225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1F5AAFA4-DDB6-4BEA-B67A-78F2BAB8D7DC}" type="pres">
      <dgm:prSet presAssocID="{CB3C4FDC-8028-4129-B7AA-E5D61CD92257}" presName="spaceRect" presStyleCnt="0"/>
      <dgm:spPr/>
    </dgm:pt>
    <dgm:pt modelId="{162FF122-6C6F-482B-BB5B-1263D348BB4D}" type="pres">
      <dgm:prSet presAssocID="{CB3C4FDC-8028-4129-B7AA-E5D61CD92257}" presName="parTx" presStyleLbl="revTx" presStyleIdx="1" presStyleCnt="4">
        <dgm:presLayoutVars>
          <dgm:chMax val="0"/>
          <dgm:chPref val="0"/>
        </dgm:presLayoutVars>
      </dgm:prSet>
      <dgm:spPr/>
    </dgm:pt>
    <dgm:pt modelId="{DB251C2D-CC16-44DB-8C16-7490343BB24F}" type="pres">
      <dgm:prSet presAssocID="{6EC12B72-9CAC-4BE9-991E-1F97A8E0291D}" presName="sibTrans" presStyleCnt="0"/>
      <dgm:spPr/>
    </dgm:pt>
    <dgm:pt modelId="{3ACBF617-42D1-4384-BAE7-EF35038FA5F8}" type="pres">
      <dgm:prSet presAssocID="{A2A945EF-F6EA-48FC-9E85-9243BD8FC1CB}" presName="compNode" presStyleCnt="0"/>
      <dgm:spPr/>
    </dgm:pt>
    <dgm:pt modelId="{FE4B4C0C-9B35-41C3-B426-9EFB958BBB18}" type="pres">
      <dgm:prSet presAssocID="{A2A945EF-F6EA-48FC-9E85-9243BD8FC1CB}" presName="bgRect" presStyleLbl="bgShp" presStyleIdx="2" presStyleCnt="4"/>
      <dgm:spPr/>
    </dgm:pt>
    <dgm:pt modelId="{CAE777EE-561F-4393-B0B6-38DE5A55CA4A}" type="pres">
      <dgm:prSet presAssocID="{A2A945EF-F6EA-48FC-9E85-9243BD8FC1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ing Cloud"/>
        </a:ext>
      </dgm:extLst>
    </dgm:pt>
    <dgm:pt modelId="{966D032C-8C7E-41CC-968C-F23B71617D72}" type="pres">
      <dgm:prSet presAssocID="{A2A945EF-F6EA-48FC-9E85-9243BD8FC1CB}" presName="spaceRect" presStyleCnt="0"/>
      <dgm:spPr/>
    </dgm:pt>
    <dgm:pt modelId="{796676FA-BCED-423B-8A47-C73179F90C7B}" type="pres">
      <dgm:prSet presAssocID="{A2A945EF-F6EA-48FC-9E85-9243BD8FC1CB}" presName="parTx" presStyleLbl="revTx" presStyleIdx="2" presStyleCnt="4">
        <dgm:presLayoutVars>
          <dgm:chMax val="0"/>
          <dgm:chPref val="0"/>
        </dgm:presLayoutVars>
      </dgm:prSet>
      <dgm:spPr/>
    </dgm:pt>
    <dgm:pt modelId="{48943F0C-E009-4BB3-86C0-A25F095EFCE1}" type="pres">
      <dgm:prSet presAssocID="{39FECF3B-34CB-4060-AF5B-55A234166E98}" presName="sibTrans" presStyleCnt="0"/>
      <dgm:spPr/>
    </dgm:pt>
    <dgm:pt modelId="{523E017C-4995-4E1F-A8B2-5C58E6EABB6D}" type="pres">
      <dgm:prSet presAssocID="{55C618D1-48F8-4D6A-993E-E7620DF1B430}" presName="compNode" presStyleCnt="0"/>
      <dgm:spPr/>
    </dgm:pt>
    <dgm:pt modelId="{D65779CA-A447-48BE-A428-D68449FB7535}" type="pres">
      <dgm:prSet presAssocID="{55C618D1-48F8-4D6A-993E-E7620DF1B430}" presName="bgRect" presStyleLbl="bgShp" presStyleIdx="3" presStyleCnt="4"/>
      <dgm:spPr/>
    </dgm:pt>
    <dgm:pt modelId="{93A8A93A-B6EA-431F-B1C0-8F2C91223ED4}" type="pres">
      <dgm:prSet presAssocID="{55C618D1-48F8-4D6A-993E-E7620DF1B43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8CCDB181-AF9F-4F97-BEFD-D5853D577A14}" type="pres">
      <dgm:prSet presAssocID="{55C618D1-48F8-4D6A-993E-E7620DF1B430}" presName="spaceRect" presStyleCnt="0"/>
      <dgm:spPr/>
    </dgm:pt>
    <dgm:pt modelId="{272DF6A2-93EA-4F9A-8883-741F9D55D5C6}" type="pres">
      <dgm:prSet presAssocID="{55C618D1-48F8-4D6A-993E-E7620DF1B430}" presName="parTx" presStyleLbl="revTx" presStyleIdx="3" presStyleCnt="4">
        <dgm:presLayoutVars>
          <dgm:chMax val="0"/>
          <dgm:chPref val="0"/>
        </dgm:presLayoutVars>
      </dgm:prSet>
      <dgm:spPr/>
    </dgm:pt>
  </dgm:ptLst>
  <dgm:cxnLst>
    <dgm:cxn modelId="{6DA08F23-586E-44E3-BC3F-DBA46E1867ED}" type="presOf" srcId="{D0BACD26-B00A-42A2-AEAD-602838B42087}" destId="{B1BB3D27-8CBD-41DE-BAC3-533C28A16815}" srcOrd="0" destOrd="0" presId="urn:microsoft.com/office/officeart/2018/2/layout/IconVerticalSolidList"/>
    <dgm:cxn modelId="{ABC96450-9660-4DA4-A320-320FB39E3E25}" srcId="{D0BACD26-B00A-42A2-AEAD-602838B42087}" destId="{CB3C4FDC-8028-4129-B7AA-E5D61CD92257}" srcOrd="1" destOrd="0" parTransId="{62AC478B-EA07-4AFE-921C-FEB9635DA216}" sibTransId="{6EC12B72-9CAC-4BE9-991E-1F97A8E0291D}"/>
    <dgm:cxn modelId="{6E778351-7DBF-49FF-96F7-B55195478469}" type="presOf" srcId="{53622FD6-9115-4AB0-8CA9-07B4E7265B92}" destId="{29642474-B8F7-4AB7-A13C-26F0148643AC}" srcOrd="0" destOrd="0" presId="urn:microsoft.com/office/officeart/2018/2/layout/IconVerticalSolidList"/>
    <dgm:cxn modelId="{F5ED2A75-722E-493E-B552-E09F65906816}" type="presOf" srcId="{55C618D1-48F8-4D6A-993E-E7620DF1B430}" destId="{272DF6A2-93EA-4F9A-8883-741F9D55D5C6}" srcOrd="0" destOrd="0" presId="urn:microsoft.com/office/officeart/2018/2/layout/IconVerticalSolidList"/>
    <dgm:cxn modelId="{7EBF8D80-7D94-4DE2-97C3-7956F679C912}" srcId="{D0BACD26-B00A-42A2-AEAD-602838B42087}" destId="{55C618D1-48F8-4D6A-993E-E7620DF1B430}" srcOrd="3" destOrd="0" parTransId="{CB29C5A0-373D-40C6-83BC-2CEE68A01DB4}" sibTransId="{00D1426D-9D54-4E95-A508-1A2DDB1837F2}"/>
    <dgm:cxn modelId="{8D72FBB6-A2AC-423A-96B1-9A704DDB758A}" type="presOf" srcId="{A2A945EF-F6EA-48FC-9E85-9243BD8FC1CB}" destId="{796676FA-BCED-423B-8A47-C73179F90C7B}" srcOrd="0" destOrd="0" presId="urn:microsoft.com/office/officeart/2018/2/layout/IconVerticalSolidList"/>
    <dgm:cxn modelId="{C5D1F3E2-CB98-4B30-8CF6-912E2629B6B8}" srcId="{D0BACD26-B00A-42A2-AEAD-602838B42087}" destId="{A2A945EF-F6EA-48FC-9E85-9243BD8FC1CB}" srcOrd="2" destOrd="0" parTransId="{C151A838-B705-4A57-B5C4-C4B3B2657BDA}" sibTransId="{39FECF3B-34CB-4060-AF5B-55A234166E98}"/>
    <dgm:cxn modelId="{7E0823EB-BDE6-4487-B8EB-BB8BE75F866C}" srcId="{D0BACD26-B00A-42A2-AEAD-602838B42087}" destId="{53622FD6-9115-4AB0-8CA9-07B4E7265B92}" srcOrd="0" destOrd="0" parTransId="{EB25F2E9-D17D-41CE-8289-2FC1F8D3A3C8}" sibTransId="{E0E95265-4ABE-409E-AAD7-9522F2480BD8}"/>
    <dgm:cxn modelId="{A05555FB-340F-4352-92E6-9FE2B2393C73}" type="presOf" srcId="{CB3C4FDC-8028-4129-B7AA-E5D61CD92257}" destId="{162FF122-6C6F-482B-BB5B-1263D348BB4D}" srcOrd="0" destOrd="0" presId="urn:microsoft.com/office/officeart/2018/2/layout/IconVerticalSolidList"/>
    <dgm:cxn modelId="{EE5E31D5-A49A-456E-BA8B-CF70EBBC011A}" type="presParOf" srcId="{B1BB3D27-8CBD-41DE-BAC3-533C28A16815}" destId="{9046F565-172B-47C5-AA4F-FFE9DD3AC207}" srcOrd="0" destOrd="0" presId="urn:microsoft.com/office/officeart/2018/2/layout/IconVerticalSolidList"/>
    <dgm:cxn modelId="{84DCAC68-7E19-4EE8-9801-0E72C8D2E0E4}" type="presParOf" srcId="{9046F565-172B-47C5-AA4F-FFE9DD3AC207}" destId="{187D94A1-AAB8-4167-9891-A5FB39A29E20}" srcOrd="0" destOrd="0" presId="urn:microsoft.com/office/officeart/2018/2/layout/IconVerticalSolidList"/>
    <dgm:cxn modelId="{68D3B047-3686-429C-A044-0B4A2C584AD5}" type="presParOf" srcId="{9046F565-172B-47C5-AA4F-FFE9DD3AC207}" destId="{2FCFCB41-BD0C-4172-9DB3-C4EB1BB11462}" srcOrd="1" destOrd="0" presId="urn:microsoft.com/office/officeart/2018/2/layout/IconVerticalSolidList"/>
    <dgm:cxn modelId="{EA77C00F-6315-44DB-B23D-9DCE0802206F}" type="presParOf" srcId="{9046F565-172B-47C5-AA4F-FFE9DD3AC207}" destId="{18C0FC6F-89DA-40CA-B2C4-944F76610C48}" srcOrd="2" destOrd="0" presId="urn:microsoft.com/office/officeart/2018/2/layout/IconVerticalSolidList"/>
    <dgm:cxn modelId="{010A674E-8C2F-44A3-BCD4-FE0AE3429A53}" type="presParOf" srcId="{9046F565-172B-47C5-AA4F-FFE9DD3AC207}" destId="{29642474-B8F7-4AB7-A13C-26F0148643AC}" srcOrd="3" destOrd="0" presId="urn:microsoft.com/office/officeart/2018/2/layout/IconVerticalSolidList"/>
    <dgm:cxn modelId="{F587C86D-7A89-4C1E-AA34-FE1568555C11}" type="presParOf" srcId="{B1BB3D27-8CBD-41DE-BAC3-533C28A16815}" destId="{F6C47F0D-5EEB-4AD9-B8B6-34B6C73A4F9A}" srcOrd="1" destOrd="0" presId="urn:microsoft.com/office/officeart/2018/2/layout/IconVerticalSolidList"/>
    <dgm:cxn modelId="{888E360E-70FD-44E5-B7B5-5EC4BE7B1189}" type="presParOf" srcId="{B1BB3D27-8CBD-41DE-BAC3-533C28A16815}" destId="{DE25BCED-ACCC-467E-BD51-E4F5E3A1D91C}" srcOrd="2" destOrd="0" presId="urn:microsoft.com/office/officeart/2018/2/layout/IconVerticalSolidList"/>
    <dgm:cxn modelId="{FCB5F919-38C0-44EE-84AD-434247E69CB4}" type="presParOf" srcId="{DE25BCED-ACCC-467E-BD51-E4F5E3A1D91C}" destId="{4DDFDDD1-70F9-4248-85EE-BEA0B80F7DD7}" srcOrd="0" destOrd="0" presId="urn:microsoft.com/office/officeart/2018/2/layout/IconVerticalSolidList"/>
    <dgm:cxn modelId="{FBDC1B51-A80C-4D2D-86DC-4561C9AAC808}" type="presParOf" srcId="{DE25BCED-ACCC-467E-BD51-E4F5E3A1D91C}" destId="{F8F91613-061B-461A-A772-7E1F6E4C9BF6}" srcOrd="1" destOrd="0" presId="urn:microsoft.com/office/officeart/2018/2/layout/IconVerticalSolidList"/>
    <dgm:cxn modelId="{4BFDCADD-EEB5-4610-8F25-D853A6C6C6D5}" type="presParOf" srcId="{DE25BCED-ACCC-467E-BD51-E4F5E3A1D91C}" destId="{1F5AAFA4-DDB6-4BEA-B67A-78F2BAB8D7DC}" srcOrd="2" destOrd="0" presId="urn:microsoft.com/office/officeart/2018/2/layout/IconVerticalSolidList"/>
    <dgm:cxn modelId="{32A473E5-C224-41D6-A968-412AF0AA48FC}" type="presParOf" srcId="{DE25BCED-ACCC-467E-BD51-E4F5E3A1D91C}" destId="{162FF122-6C6F-482B-BB5B-1263D348BB4D}" srcOrd="3" destOrd="0" presId="urn:microsoft.com/office/officeart/2018/2/layout/IconVerticalSolidList"/>
    <dgm:cxn modelId="{107C165E-D5B4-44EF-B845-2F2DB295C122}" type="presParOf" srcId="{B1BB3D27-8CBD-41DE-BAC3-533C28A16815}" destId="{DB251C2D-CC16-44DB-8C16-7490343BB24F}" srcOrd="3" destOrd="0" presId="urn:microsoft.com/office/officeart/2018/2/layout/IconVerticalSolidList"/>
    <dgm:cxn modelId="{B6AB4745-0C23-4FEA-804C-1E2407A71B57}" type="presParOf" srcId="{B1BB3D27-8CBD-41DE-BAC3-533C28A16815}" destId="{3ACBF617-42D1-4384-BAE7-EF35038FA5F8}" srcOrd="4" destOrd="0" presId="urn:microsoft.com/office/officeart/2018/2/layout/IconVerticalSolidList"/>
    <dgm:cxn modelId="{54BC20DD-12EF-4C9C-96D1-41EBC2FC7734}" type="presParOf" srcId="{3ACBF617-42D1-4384-BAE7-EF35038FA5F8}" destId="{FE4B4C0C-9B35-41C3-B426-9EFB958BBB18}" srcOrd="0" destOrd="0" presId="urn:microsoft.com/office/officeart/2018/2/layout/IconVerticalSolidList"/>
    <dgm:cxn modelId="{4373FC17-0094-44D0-A76C-991AECE84B5A}" type="presParOf" srcId="{3ACBF617-42D1-4384-BAE7-EF35038FA5F8}" destId="{CAE777EE-561F-4393-B0B6-38DE5A55CA4A}" srcOrd="1" destOrd="0" presId="urn:microsoft.com/office/officeart/2018/2/layout/IconVerticalSolidList"/>
    <dgm:cxn modelId="{D513EBE0-45C9-4BBE-A661-78A9979316C9}" type="presParOf" srcId="{3ACBF617-42D1-4384-BAE7-EF35038FA5F8}" destId="{966D032C-8C7E-41CC-968C-F23B71617D72}" srcOrd="2" destOrd="0" presId="urn:microsoft.com/office/officeart/2018/2/layout/IconVerticalSolidList"/>
    <dgm:cxn modelId="{18058CD2-5921-4576-BB1E-2B60115FD0AD}" type="presParOf" srcId="{3ACBF617-42D1-4384-BAE7-EF35038FA5F8}" destId="{796676FA-BCED-423B-8A47-C73179F90C7B}" srcOrd="3" destOrd="0" presId="urn:microsoft.com/office/officeart/2018/2/layout/IconVerticalSolidList"/>
    <dgm:cxn modelId="{DE087D84-0BC7-4D8F-A49D-38F207DC3A46}" type="presParOf" srcId="{B1BB3D27-8CBD-41DE-BAC3-533C28A16815}" destId="{48943F0C-E009-4BB3-86C0-A25F095EFCE1}" srcOrd="5" destOrd="0" presId="urn:microsoft.com/office/officeart/2018/2/layout/IconVerticalSolidList"/>
    <dgm:cxn modelId="{33B09971-4A2E-47E1-9FDF-7F34C3B8456A}" type="presParOf" srcId="{B1BB3D27-8CBD-41DE-BAC3-533C28A16815}" destId="{523E017C-4995-4E1F-A8B2-5C58E6EABB6D}" srcOrd="6" destOrd="0" presId="urn:microsoft.com/office/officeart/2018/2/layout/IconVerticalSolidList"/>
    <dgm:cxn modelId="{FDD1F5C2-96BB-4C26-BD48-6F4E9342D3F9}" type="presParOf" srcId="{523E017C-4995-4E1F-A8B2-5C58E6EABB6D}" destId="{D65779CA-A447-48BE-A428-D68449FB7535}" srcOrd="0" destOrd="0" presId="urn:microsoft.com/office/officeart/2018/2/layout/IconVerticalSolidList"/>
    <dgm:cxn modelId="{2C2E3178-E258-4D91-B22D-9CCB696697E0}" type="presParOf" srcId="{523E017C-4995-4E1F-A8B2-5C58E6EABB6D}" destId="{93A8A93A-B6EA-431F-B1C0-8F2C91223ED4}" srcOrd="1" destOrd="0" presId="urn:microsoft.com/office/officeart/2018/2/layout/IconVerticalSolidList"/>
    <dgm:cxn modelId="{E2022B02-DA34-438E-923B-830A1280EEDF}" type="presParOf" srcId="{523E017C-4995-4E1F-A8B2-5C58E6EABB6D}" destId="{8CCDB181-AF9F-4F97-BEFD-D5853D577A14}" srcOrd="2" destOrd="0" presId="urn:microsoft.com/office/officeart/2018/2/layout/IconVerticalSolidList"/>
    <dgm:cxn modelId="{5257F749-B0D2-4F76-978A-B4C6CB071AF2}" type="presParOf" srcId="{523E017C-4995-4E1F-A8B2-5C58E6EABB6D}" destId="{272DF6A2-93EA-4F9A-8883-741F9D55D5C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BACD26-B00A-42A2-AEAD-602838B42087}" type="doc">
      <dgm:prSet loTypeId="urn:microsoft.com/office/officeart/2018/2/layout/IconVerticalSolidList" loCatId="icon" qsTypeId="urn:microsoft.com/office/officeart/2005/8/quickstyle/3d2" qsCatId="3D" csTypeId="urn:microsoft.com/office/officeart/2005/8/colors/accent1_2" csCatId="accent1" phldr="1"/>
      <dgm:spPr/>
      <dgm:t>
        <a:bodyPr/>
        <a:lstStyle/>
        <a:p>
          <a:endParaRPr lang="en-US"/>
        </a:p>
      </dgm:t>
    </dgm:pt>
    <dgm:pt modelId="{53622FD6-9115-4AB0-8CA9-07B4E7265B92}">
      <dgm:prSet/>
      <dgm:spPr/>
      <dgm:t>
        <a:bodyPr/>
        <a:lstStyle/>
        <a:p>
          <a:pPr>
            <a:lnSpc>
              <a:spcPct val="100000"/>
            </a:lnSpc>
          </a:pPr>
          <a:r>
            <a:rPr lang="en-US" dirty="0"/>
            <a:t>Team Engagement was low.</a:t>
          </a:r>
        </a:p>
      </dgm:t>
    </dgm:pt>
    <dgm:pt modelId="{EB25F2E9-D17D-41CE-8289-2FC1F8D3A3C8}" type="parTrans" cxnId="{7E0823EB-BDE6-4487-B8EB-BB8BE75F866C}">
      <dgm:prSet/>
      <dgm:spPr/>
      <dgm:t>
        <a:bodyPr/>
        <a:lstStyle/>
        <a:p>
          <a:endParaRPr lang="en-US"/>
        </a:p>
      </dgm:t>
    </dgm:pt>
    <dgm:pt modelId="{E0E95265-4ABE-409E-AAD7-9522F2480BD8}" type="sibTrans" cxnId="{7E0823EB-BDE6-4487-B8EB-BB8BE75F866C}">
      <dgm:prSet/>
      <dgm:spPr/>
      <dgm:t>
        <a:bodyPr/>
        <a:lstStyle/>
        <a:p>
          <a:endParaRPr lang="en-US"/>
        </a:p>
      </dgm:t>
    </dgm:pt>
    <dgm:pt modelId="{CB3C4FDC-8028-4129-B7AA-E5D61CD92257}">
      <dgm:prSet/>
      <dgm:spPr/>
      <dgm:t>
        <a:bodyPr/>
        <a:lstStyle/>
        <a:p>
          <a:pPr>
            <a:lnSpc>
              <a:spcPct val="100000"/>
            </a:lnSpc>
          </a:pPr>
          <a:r>
            <a:rPr lang="en-US" dirty="0"/>
            <a:t>Communication was occasionally lacking such as unanswered messages on Slack and WhatsApp</a:t>
          </a:r>
        </a:p>
      </dgm:t>
    </dgm:pt>
    <dgm:pt modelId="{62AC478B-EA07-4AFE-921C-FEB9635DA216}" type="parTrans" cxnId="{ABC96450-9660-4DA4-A320-320FB39E3E25}">
      <dgm:prSet/>
      <dgm:spPr/>
      <dgm:t>
        <a:bodyPr/>
        <a:lstStyle/>
        <a:p>
          <a:endParaRPr lang="en-US"/>
        </a:p>
      </dgm:t>
    </dgm:pt>
    <dgm:pt modelId="{6EC12B72-9CAC-4BE9-991E-1F97A8E0291D}" type="sibTrans" cxnId="{ABC96450-9660-4DA4-A320-320FB39E3E25}">
      <dgm:prSet/>
      <dgm:spPr/>
      <dgm:t>
        <a:bodyPr/>
        <a:lstStyle/>
        <a:p>
          <a:endParaRPr lang="en-US"/>
        </a:p>
      </dgm:t>
    </dgm:pt>
    <dgm:pt modelId="{A2A945EF-F6EA-48FC-9E85-9243BD8FC1CB}">
      <dgm:prSet/>
      <dgm:spPr/>
      <dgm:t>
        <a:bodyPr/>
        <a:lstStyle/>
        <a:p>
          <a:pPr>
            <a:lnSpc>
              <a:spcPct val="100000"/>
            </a:lnSpc>
          </a:pPr>
          <a:r>
            <a:rPr lang="en-US" dirty="0"/>
            <a:t>The retrospective should be noted by each team member within the sprint using stickies/ </a:t>
          </a:r>
          <a:r>
            <a:rPr lang="en-US" dirty="0" err="1"/>
            <a:t>miro</a:t>
          </a:r>
          <a:r>
            <a:rPr lang="en-US" dirty="0"/>
            <a:t> board.</a:t>
          </a:r>
        </a:p>
      </dgm:t>
    </dgm:pt>
    <dgm:pt modelId="{C151A838-B705-4A57-B5C4-C4B3B2657BDA}" type="parTrans" cxnId="{C5D1F3E2-CB98-4B30-8CF6-912E2629B6B8}">
      <dgm:prSet/>
      <dgm:spPr/>
      <dgm:t>
        <a:bodyPr/>
        <a:lstStyle/>
        <a:p>
          <a:endParaRPr lang="en-US"/>
        </a:p>
      </dgm:t>
    </dgm:pt>
    <dgm:pt modelId="{39FECF3B-34CB-4060-AF5B-55A234166E98}" type="sibTrans" cxnId="{C5D1F3E2-CB98-4B30-8CF6-912E2629B6B8}">
      <dgm:prSet/>
      <dgm:spPr/>
      <dgm:t>
        <a:bodyPr/>
        <a:lstStyle/>
        <a:p>
          <a:endParaRPr lang="en-US"/>
        </a:p>
      </dgm:t>
    </dgm:pt>
    <dgm:pt modelId="{B1BB3D27-8CBD-41DE-BAC3-533C28A16815}" type="pres">
      <dgm:prSet presAssocID="{D0BACD26-B00A-42A2-AEAD-602838B42087}" presName="root" presStyleCnt="0">
        <dgm:presLayoutVars>
          <dgm:dir/>
          <dgm:resizeHandles val="exact"/>
        </dgm:presLayoutVars>
      </dgm:prSet>
      <dgm:spPr/>
    </dgm:pt>
    <dgm:pt modelId="{9046F565-172B-47C5-AA4F-FFE9DD3AC207}" type="pres">
      <dgm:prSet presAssocID="{53622FD6-9115-4AB0-8CA9-07B4E7265B92}" presName="compNode" presStyleCnt="0"/>
      <dgm:spPr/>
    </dgm:pt>
    <dgm:pt modelId="{187D94A1-AAB8-4167-9891-A5FB39A29E20}" type="pres">
      <dgm:prSet presAssocID="{53622FD6-9115-4AB0-8CA9-07B4E7265B92}" presName="bgRect" presStyleLbl="bgShp" presStyleIdx="0" presStyleCnt="3"/>
      <dgm:spPr/>
    </dgm:pt>
    <dgm:pt modelId="{2FCFCB41-BD0C-4172-9DB3-C4EB1BB11462}" type="pres">
      <dgm:prSet presAssocID="{53622FD6-9115-4AB0-8CA9-07B4E7265B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eeting with solid fill"/>
        </a:ext>
      </dgm:extLst>
    </dgm:pt>
    <dgm:pt modelId="{18C0FC6F-89DA-40CA-B2C4-944F76610C48}" type="pres">
      <dgm:prSet presAssocID="{53622FD6-9115-4AB0-8CA9-07B4E7265B92}" presName="spaceRect" presStyleCnt="0"/>
      <dgm:spPr/>
    </dgm:pt>
    <dgm:pt modelId="{29642474-B8F7-4AB7-A13C-26F0148643AC}" type="pres">
      <dgm:prSet presAssocID="{53622FD6-9115-4AB0-8CA9-07B4E7265B92}" presName="parTx" presStyleLbl="revTx" presStyleIdx="0" presStyleCnt="3">
        <dgm:presLayoutVars>
          <dgm:chMax val="0"/>
          <dgm:chPref val="0"/>
        </dgm:presLayoutVars>
      </dgm:prSet>
      <dgm:spPr/>
    </dgm:pt>
    <dgm:pt modelId="{F6C47F0D-5EEB-4AD9-B8B6-34B6C73A4F9A}" type="pres">
      <dgm:prSet presAssocID="{E0E95265-4ABE-409E-AAD7-9522F2480BD8}" presName="sibTrans" presStyleCnt="0"/>
      <dgm:spPr/>
    </dgm:pt>
    <dgm:pt modelId="{DE25BCED-ACCC-467E-BD51-E4F5E3A1D91C}" type="pres">
      <dgm:prSet presAssocID="{CB3C4FDC-8028-4129-B7AA-E5D61CD92257}" presName="compNode" presStyleCnt="0"/>
      <dgm:spPr/>
    </dgm:pt>
    <dgm:pt modelId="{4DDFDDD1-70F9-4248-85EE-BEA0B80F7DD7}" type="pres">
      <dgm:prSet presAssocID="{CB3C4FDC-8028-4129-B7AA-E5D61CD92257}" presName="bgRect" presStyleLbl="bgShp" presStyleIdx="1" presStyleCnt="3"/>
      <dgm:spPr/>
    </dgm:pt>
    <dgm:pt modelId="{F8F91613-061B-461A-A772-7E1F6E4C9BF6}" type="pres">
      <dgm:prSet presAssocID="{CB3C4FDC-8028-4129-B7AA-E5D61CD92257}"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ubtitles with solid fill"/>
        </a:ext>
      </dgm:extLst>
    </dgm:pt>
    <dgm:pt modelId="{1F5AAFA4-DDB6-4BEA-B67A-78F2BAB8D7DC}" type="pres">
      <dgm:prSet presAssocID="{CB3C4FDC-8028-4129-B7AA-E5D61CD92257}" presName="spaceRect" presStyleCnt="0"/>
      <dgm:spPr/>
    </dgm:pt>
    <dgm:pt modelId="{162FF122-6C6F-482B-BB5B-1263D348BB4D}" type="pres">
      <dgm:prSet presAssocID="{CB3C4FDC-8028-4129-B7AA-E5D61CD92257}" presName="parTx" presStyleLbl="revTx" presStyleIdx="1" presStyleCnt="3">
        <dgm:presLayoutVars>
          <dgm:chMax val="0"/>
          <dgm:chPref val="0"/>
        </dgm:presLayoutVars>
      </dgm:prSet>
      <dgm:spPr/>
    </dgm:pt>
    <dgm:pt modelId="{DB251C2D-CC16-44DB-8C16-7490343BB24F}" type="pres">
      <dgm:prSet presAssocID="{6EC12B72-9CAC-4BE9-991E-1F97A8E0291D}" presName="sibTrans" presStyleCnt="0"/>
      <dgm:spPr/>
    </dgm:pt>
    <dgm:pt modelId="{3ACBF617-42D1-4384-BAE7-EF35038FA5F8}" type="pres">
      <dgm:prSet presAssocID="{A2A945EF-F6EA-48FC-9E85-9243BD8FC1CB}" presName="compNode" presStyleCnt="0"/>
      <dgm:spPr/>
    </dgm:pt>
    <dgm:pt modelId="{FE4B4C0C-9B35-41C3-B426-9EFB958BBB18}" type="pres">
      <dgm:prSet presAssocID="{A2A945EF-F6EA-48FC-9E85-9243BD8FC1CB}" presName="bgRect" presStyleLbl="bgShp" presStyleIdx="2" presStyleCnt="3"/>
      <dgm:spPr/>
    </dgm:pt>
    <dgm:pt modelId="{CAE777EE-561F-4393-B0B6-38DE5A55CA4A}" type="pres">
      <dgm:prSet presAssocID="{A2A945EF-F6EA-48FC-9E85-9243BD8FC1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ostit Notes with solid fill"/>
        </a:ext>
      </dgm:extLst>
    </dgm:pt>
    <dgm:pt modelId="{966D032C-8C7E-41CC-968C-F23B71617D72}" type="pres">
      <dgm:prSet presAssocID="{A2A945EF-F6EA-48FC-9E85-9243BD8FC1CB}" presName="spaceRect" presStyleCnt="0"/>
      <dgm:spPr/>
    </dgm:pt>
    <dgm:pt modelId="{796676FA-BCED-423B-8A47-C73179F90C7B}" type="pres">
      <dgm:prSet presAssocID="{A2A945EF-F6EA-48FC-9E85-9243BD8FC1CB}" presName="parTx" presStyleLbl="revTx" presStyleIdx="2" presStyleCnt="3">
        <dgm:presLayoutVars>
          <dgm:chMax val="0"/>
          <dgm:chPref val="0"/>
        </dgm:presLayoutVars>
      </dgm:prSet>
      <dgm:spPr/>
    </dgm:pt>
  </dgm:ptLst>
  <dgm:cxnLst>
    <dgm:cxn modelId="{6DA08F23-586E-44E3-BC3F-DBA46E1867ED}" type="presOf" srcId="{D0BACD26-B00A-42A2-AEAD-602838B42087}" destId="{B1BB3D27-8CBD-41DE-BAC3-533C28A16815}" srcOrd="0" destOrd="0" presId="urn:microsoft.com/office/officeart/2018/2/layout/IconVerticalSolidList"/>
    <dgm:cxn modelId="{ABC96450-9660-4DA4-A320-320FB39E3E25}" srcId="{D0BACD26-B00A-42A2-AEAD-602838B42087}" destId="{CB3C4FDC-8028-4129-B7AA-E5D61CD92257}" srcOrd="1" destOrd="0" parTransId="{62AC478B-EA07-4AFE-921C-FEB9635DA216}" sibTransId="{6EC12B72-9CAC-4BE9-991E-1F97A8E0291D}"/>
    <dgm:cxn modelId="{6E778351-7DBF-49FF-96F7-B55195478469}" type="presOf" srcId="{53622FD6-9115-4AB0-8CA9-07B4E7265B92}" destId="{29642474-B8F7-4AB7-A13C-26F0148643AC}" srcOrd="0" destOrd="0" presId="urn:microsoft.com/office/officeart/2018/2/layout/IconVerticalSolidList"/>
    <dgm:cxn modelId="{8D72FBB6-A2AC-423A-96B1-9A704DDB758A}" type="presOf" srcId="{A2A945EF-F6EA-48FC-9E85-9243BD8FC1CB}" destId="{796676FA-BCED-423B-8A47-C73179F90C7B}" srcOrd="0" destOrd="0" presId="urn:microsoft.com/office/officeart/2018/2/layout/IconVerticalSolidList"/>
    <dgm:cxn modelId="{C5D1F3E2-CB98-4B30-8CF6-912E2629B6B8}" srcId="{D0BACD26-B00A-42A2-AEAD-602838B42087}" destId="{A2A945EF-F6EA-48FC-9E85-9243BD8FC1CB}" srcOrd="2" destOrd="0" parTransId="{C151A838-B705-4A57-B5C4-C4B3B2657BDA}" sibTransId="{39FECF3B-34CB-4060-AF5B-55A234166E98}"/>
    <dgm:cxn modelId="{7E0823EB-BDE6-4487-B8EB-BB8BE75F866C}" srcId="{D0BACD26-B00A-42A2-AEAD-602838B42087}" destId="{53622FD6-9115-4AB0-8CA9-07B4E7265B92}" srcOrd="0" destOrd="0" parTransId="{EB25F2E9-D17D-41CE-8289-2FC1F8D3A3C8}" sibTransId="{E0E95265-4ABE-409E-AAD7-9522F2480BD8}"/>
    <dgm:cxn modelId="{A05555FB-340F-4352-92E6-9FE2B2393C73}" type="presOf" srcId="{CB3C4FDC-8028-4129-B7AA-E5D61CD92257}" destId="{162FF122-6C6F-482B-BB5B-1263D348BB4D}" srcOrd="0" destOrd="0" presId="urn:microsoft.com/office/officeart/2018/2/layout/IconVerticalSolidList"/>
    <dgm:cxn modelId="{EE5E31D5-A49A-456E-BA8B-CF70EBBC011A}" type="presParOf" srcId="{B1BB3D27-8CBD-41DE-BAC3-533C28A16815}" destId="{9046F565-172B-47C5-AA4F-FFE9DD3AC207}" srcOrd="0" destOrd="0" presId="urn:microsoft.com/office/officeart/2018/2/layout/IconVerticalSolidList"/>
    <dgm:cxn modelId="{84DCAC68-7E19-4EE8-9801-0E72C8D2E0E4}" type="presParOf" srcId="{9046F565-172B-47C5-AA4F-FFE9DD3AC207}" destId="{187D94A1-AAB8-4167-9891-A5FB39A29E20}" srcOrd="0" destOrd="0" presId="urn:microsoft.com/office/officeart/2018/2/layout/IconVerticalSolidList"/>
    <dgm:cxn modelId="{68D3B047-3686-429C-A044-0B4A2C584AD5}" type="presParOf" srcId="{9046F565-172B-47C5-AA4F-FFE9DD3AC207}" destId="{2FCFCB41-BD0C-4172-9DB3-C4EB1BB11462}" srcOrd="1" destOrd="0" presId="urn:microsoft.com/office/officeart/2018/2/layout/IconVerticalSolidList"/>
    <dgm:cxn modelId="{EA77C00F-6315-44DB-B23D-9DCE0802206F}" type="presParOf" srcId="{9046F565-172B-47C5-AA4F-FFE9DD3AC207}" destId="{18C0FC6F-89DA-40CA-B2C4-944F76610C48}" srcOrd="2" destOrd="0" presId="urn:microsoft.com/office/officeart/2018/2/layout/IconVerticalSolidList"/>
    <dgm:cxn modelId="{010A674E-8C2F-44A3-BCD4-FE0AE3429A53}" type="presParOf" srcId="{9046F565-172B-47C5-AA4F-FFE9DD3AC207}" destId="{29642474-B8F7-4AB7-A13C-26F0148643AC}" srcOrd="3" destOrd="0" presId="urn:microsoft.com/office/officeart/2018/2/layout/IconVerticalSolidList"/>
    <dgm:cxn modelId="{F587C86D-7A89-4C1E-AA34-FE1568555C11}" type="presParOf" srcId="{B1BB3D27-8CBD-41DE-BAC3-533C28A16815}" destId="{F6C47F0D-5EEB-4AD9-B8B6-34B6C73A4F9A}" srcOrd="1" destOrd="0" presId="urn:microsoft.com/office/officeart/2018/2/layout/IconVerticalSolidList"/>
    <dgm:cxn modelId="{888E360E-70FD-44E5-B7B5-5EC4BE7B1189}" type="presParOf" srcId="{B1BB3D27-8CBD-41DE-BAC3-533C28A16815}" destId="{DE25BCED-ACCC-467E-BD51-E4F5E3A1D91C}" srcOrd="2" destOrd="0" presId="urn:microsoft.com/office/officeart/2018/2/layout/IconVerticalSolidList"/>
    <dgm:cxn modelId="{FCB5F919-38C0-44EE-84AD-434247E69CB4}" type="presParOf" srcId="{DE25BCED-ACCC-467E-BD51-E4F5E3A1D91C}" destId="{4DDFDDD1-70F9-4248-85EE-BEA0B80F7DD7}" srcOrd="0" destOrd="0" presId="urn:microsoft.com/office/officeart/2018/2/layout/IconVerticalSolidList"/>
    <dgm:cxn modelId="{FBDC1B51-A80C-4D2D-86DC-4561C9AAC808}" type="presParOf" srcId="{DE25BCED-ACCC-467E-BD51-E4F5E3A1D91C}" destId="{F8F91613-061B-461A-A772-7E1F6E4C9BF6}" srcOrd="1" destOrd="0" presId="urn:microsoft.com/office/officeart/2018/2/layout/IconVerticalSolidList"/>
    <dgm:cxn modelId="{4BFDCADD-EEB5-4610-8F25-D853A6C6C6D5}" type="presParOf" srcId="{DE25BCED-ACCC-467E-BD51-E4F5E3A1D91C}" destId="{1F5AAFA4-DDB6-4BEA-B67A-78F2BAB8D7DC}" srcOrd="2" destOrd="0" presId="urn:microsoft.com/office/officeart/2018/2/layout/IconVerticalSolidList"/>
    <dgm:cxn modelId="{32A473E5-C224-41D6-A968-412AF0AA48FC}" type="presParOf" srcId="{DE25BCED-ACCC-467E-BD51-E4F5E3A1D91C}" destId="{162FF122-6C6F-482B-BB5B-1263D348BB4D}" srcOrd="3" destOrd="0" presId="urn:microsoft.com/office/officeart/2018/2/layout/IconVerticalSolidList"/>
    <dgm:cxn modelId="{107C165E-D5B4-44EF-B845-2F2DB295C122}" type="presParOf" srcId="{B1BB3D27-8CBD-41DE-BAC3-533C28A16815}" destId="{DB251C2D-CC16-44DB-8C16-7490343BB24F}" srcOrd="3" destOrd="0" presId="urn:microsoft.com/office/officeart/2018/2/layout/IconVerticalSolidList"/>
    <dgm:cxn modelId="{B6AB4745-0C23-4FEA-804C-1E2407A71B57}" type="presParOf" srcId="{B1BB3D27-8CBD-41DE-BAC3-533C28A16815}" destId="{3ACBF617-42D1-4384-BAE7-EF35038FA5F8}" srcOrd="4" destOrd="0" presId="urn:microsoft.com/office/officeart/2018/2/layout/IconVerticalSolidList"/>
    <dgm:cxn modelId="{54BC20DD-12EF-4C9C-96D1-41EBC2FC7734}" type="presParOf" srcId="{3ACBF617-42D1-4384-BAE7-EF35038FA5F8}" destId="{FE4B4C0C-9B35-41C3-B426-9EFB958BBB18}" srcOrd="0" destOrd="0" presId="urn:microsoft.com/office/officeart/2018/2/layout/IconVerticalSolidList"/>
    <dgm:cxn modelId="{4373FC17-0094-44D0-A76C-991AECE84B5A}" type="presParOf" srcId="{3ACBF617-42D1-4384-BAE7-EF35038FA5F8}" destId="{CAE777EE-561F-4393-B0B6-38DE5A55CA4A}" srcOrd="1" destOrd="0" presId="urn:microsoft.com/office/officeart/2018/2/layout/IconVerticalSolidList"/>
    <dgm:cxn modelId="{D513EBE0-45C9-4BBE-A661-78A9979316C9}" type="presParOf" srcId="{3ACBF617-42D1-4384-BAE7-EF35038FA5F8}" destId="{966D032C-8C7E-41CC-968C-F23B71617D72}" srcOrd="2" destOrd="0" presId="urn:microsoft.com/office/officeart/2018/2/layout/IconVerticalSolidList"/>
    <dgm:cxn modelId="{18058CD2-5921-4576-BB1E-2B60115FD0AD}" type="presParOf" srcId="{3ACBF617-42D1-4384-BAE7-EF35038FA5F8}" destId="{796676FA-BCED-423B-8A47-C73179F90C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4147C37-A131-453A-A3D7-953B574E67F6}" type="doc">
      <dgm:prSet loTypeId="urn:microsoft.com/office/officeart/2018/2/layout/IconVerticalSolidList" loCatId="icon" qsTypeId="urn:microsoft.com/office/officeart/2005/8/quickstyle/3d2" qsCatId="3D" csTypeId="urn:microsoft.com/office/officeart/2005/8/colors/accent1_2" csCatId="accent1" phldr="1"/>
      <dgm:spPr/>
      <dgm:t>
        <a:bodyPr/>
        <a:lstStyle/>
        <a:p>
          <a:endParaRPr lang="en-US"/>
        </a:p>
      </dgm:t>
    </dgm:pt>
    <dgm:pt modelId="{9B0FF2DA-841E-42EA-8072-502AA69EB253}">
      <dgm:prSet/>
      <dgm:spPr/>
      <dgm:t>
        <a:bodyPr/>
        <a:lstStyle/>
        <a:p>
          <a:pPr>
            <a:lnSpc>
              <a:spcPct val="100000"/>
            </a:lnSpc>
          </a:pPr>
          <a:r>
            <a:rPr lang="en-US"/>
            <a:t>Team members need to take more initiative.</a:t>
          </a:r>
        </a:p>
      </dgm:t>
    </dgm:pt>
    <dgm:pt modelId="{5B8545ED-E161-4D9E-AD54-8BFE682534B4}" type="parTrans" cxnId="{A2867EDA-EF0B-4E87-9726-A23302328465}">
      <dgm:prSet/>
      <dgm:spPr/>
      <dgm:t>
        <a:bodyPr/>
        <a:lstStyle/>
        <a:p>
          <a:endParaRPr lang="en-US"/>
        </a:p>
      </dgm:t>
    </dgm:pt>
    <dgm:pt modelId="{FFF1E7AE-BABC-463B-935E-52008E4D239F}" type="sibTrans" cxnId="{A2867EDA-EF0B-4E87-9726-A23302328465}">
      <dgm:prSet/>
      <dgm:spPr/>
      <dgm:t>
        <a:bodyPr/>
        <a:lstStyle/>
        <a:p>
          <a:endParaRPr lang="en-US"/>
        </a:p>
      </dgm:t>
    </dgm:pt>
    <dgm:pt modelId="{2201D698-6DB5-4588-98D5-93A8582173D4}">
      <dgm:prSet/>
      <dgm:spPr/>
      <dgm:t>
        <a:bodyPr/>
        <a:lstStyle/>
        <a:p>
          <a:pPr>
            <a:lnSpc>
              <a:spcPct val="100000"/>
            </a:lnSpc>
          </a:pPr>
          <a:r>
            <a:rPr lang="en-US"/>
            <a:t>Establish a better availability window for meetings.</a:t>
          </a:r>
        </a:p>
      </dgm:t>
    </dgm:pt>
    <dgm:pt modelId="{DCF72499-108E-47BD-B669-77FC5FD3EFD1}" type="parTrans" cxnId="{E662A3FE-A58A-4664-9FD8-E4CDC9B200B7}">
      <dgm:prSet/>
      <dgm:spPr/>
      <dgm:t>
        <a:bodyPr/>
        <a:lstStyle/>
        <a:p>
          <a:endParaRPr lang="en-US"/>
        </a:p>
      </dgm:t>
    </dgm:pt>
    <dgm:pt modelId="{3E893DBF-624C-45C8-A75C-401E69B5175E}" type="sibTrans" cxnId="{E662A3FE-A58A-4664-9FD8-E4CDC9B200B7}">
      <dgm:prSet/>
      <dgm:spPr/>
      <dgm:t>
        <a:bodyPr/>
        <a:lstStyle/>
        <a:p>
          <a:endParaRPr lang="en-US"/>
        </a:p>
      </dgm:t>
    </dgm:pt>
    <dgm:pt modelId="{EF3E3871-A7FF-4EEA-A917-367F3E6D1933}">
      <dgm:prSet/>
      <dgm:spPr/>
      <dgm:t>
        <a:bodyPr/>
        <a:lstStyle/>
        <a:p>
          <a:pPr>
            <a:lnSpc>
              <a:spcPct val="100000"/>
            </a:lnSpc>
          </a:pPr>
          <a:r>
            <a:rPr lang="en-US"/>
            <a:t>Sprint-planned items need to be enforced to avoid mid-sprint scope changes.</a:t>
          </a:r>
        </a:p>
      </dgm:t>
    </dgm:pt>
    <dgm:pt modelId="{2130B237-65A9-42F2-B6BC-D06EC8AFE3BB}" type="parTrans" cxnId="{C0809463-BEB4-4A57-A6C6-FF10E9A1360D}">
      <dgm:prSet/>
      <dgm:spPr/>
      <dgm:t>
        <a:bodyPr/>
        <a:lstStyle/>
        <a:p>
          <a:endParaRPr lang="en-US"/>
        </a:p>
      </dgm:t>
    </dgm:pt>
    <dgm:pt modelId="{14A34681-8138-4044-A1DB-7627F29E048D}" type="sibTrans" cxnId="{C0809463-BEB4-4A57-A6C6-FF10E9A1360D}">
      <dgm:prSet/>
      <dgm:spPr/>
      <dgm:t>
        <a:bodyPr/>
        <a:lstStyle/>
        <a:p>
          <a:endParaRPr lang="en-US"/>
        </a:p>
      </dgm:t>
    </dgm:pt>
    <dgm:pt modelId="{985E3853-61EE-4E35-BA34-76289C861940}">
      <dgm:prSet/>
      <dgm:spPr/>
      <dgm:t>
        <a:bodyPr/>
        <a:lstStyle/>
        <a:p>
          <a:pPr>
            <a:lnSpc>
              <a:spcPct val="100000"/>
            </a:lnSpc>
          </a:pPr>
          <a:r>
            <a:rPr lang="en-US"/>
            <a:t>We need to work on stories and tasks in a timely manner.</a:t>
          </a:r>
        </a:p>
      </dgm:t>
    </dgm:pt>
    <dgm:pt modelId="{1A25955D-829B-47EB-97CC-6A32AC2BDC43}" type="parTrans" cxnId="{69D1D25F-D447-49A3-BB35-45E20972E1EB}">
      <dgm:prSet/>
      <dgm:spPr/>
      <dgm:t>
        <a:bodyPr/>
        <a:lstStyle/>
        <a:p>
          <a:endParaRPr lang="en-US"/>
        </a:p>
      </dgm:t>
    </dgm:pt>
    <dgm:pt modelId="{BF283349-36F7-42EF-9FCC-5C55EF5FDA4F}" type="sibTrans" cxnId="{69D1D25F-D447-49A3-BB35-45E20972E1EB}">
      <dgm:prSet/>
      <dgm:spPr/>
      <dgm:t>
        <a:bodyPr/>
        <a:lstStyle/>
        <a:p>
          <a:endParaRPr lang="en-US"/>
        </a:p>
      </dgm:t>
    </dgm:pt>
    <dgm:pt modelId="{F6D1BCB3-717C-4DD9-A93F-4996865EE504}" type="pres">
      <dgm:prSet presAssocID="{64147C37-A131-453A-A3D7-953B574E67F6}" presName="root" presStyleCnt="0">
        <dgm:presLayoutVars>
          <dgm:dir/>
          <dgm:resizeHandles val="exact"/>
        </dgm:presLayoutVars>
      </dgm:prSet>
      <dgm:spPr/>
    </dgm:pt>
    <dgm:pt modelId="{E5C322AE-C0CD-453A-86F4-3811DEA8D575}" type="pres">
      <dgm:prSet presAssocID="{9B0FF2DA-841E-42EA-8072-502AA69EB253}" presName="compNode" presStyleCnt="0"/>
      <dgm:spPr/>
    </dgm:pt>
    <dgm:pt modelId="{2AF53089-3664-491A-AB6B-377749989F81}" type="pres">
      <dgm:prSet presAssocID="{9B0FF2DA-841E-42EA-8072-502AA69EB253}" presName="bgRect" presStyleLbl="bgShp" presStyleIdx="0" presStyleCnt="4"/>
      <dgm:spPr/>
    </dgm:pt>
    <dgm:pt modelId="{4F3AAA8C-4967-43F8-95A0-C960A7EA3B6E}" type="pres">
      <dgm:prSet presAssocID="{9B0FF2DA-841E-42EA-8072-502AA69EB2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753B9B01-DD32-4157-8A71-F278CD9E6E8D}" type="pres">
      <dgm:prSet presAssocID="{9B0FF2DA-841E-42EA-8072-502AA69EB253}" presName="spaceRect" presStyleCnt="0"/>
      <dgm:spPr/>
    </dgm:pt>
    <dgm:pt modelId="{D2BE5808-CF41-49C6-8F80-842FE225E884}" type="pres">
      <dgm:prSet presAssocID="{9B0FF2DA-841E-42EA-8072-502AA69EB253}" presName="parTx" presStyleLbl="revTx" presStyleIdx="0" presStyleCnt="4">
        <dgm:presLayoutVars>
          <dgm:chMax val="0"/>
          <dgm:chPref val="0"/>
        </dgm:presLayoutVars>
      </dgm:prSet>
      <dgm:spPr/>
    </dgm:pt>
    <dgm:pt modelId="{B5B1DFB3-A1BC-44F5-B3B8-367CE9E1D82A}" type="pres">
      <dgm:prSet presAssocID="{FFF1E7AE-BABC-463B-935E-52008E4D239F}" presName="sibTrans" presStyleCnt="0"/>
      <dgm:spPr/>
    </dgm:pt>
    <dgm:pt modelId="{F5889BEB-8ADA-4D36-BE9E-C20BFE9F1C85}" type="pres">
      <dgm:prSet presAssocID="{2201D698-6DB5-4588-98D5-93A8582173D4}" presName="compNode" presStyleCnt="0"/>
      <dgm:spPr/>
    </dgm:pt>
    <dgm:pt modelId="{4264E74A-C2F1-4614-A97D-4B3CD6811D9D}" type="pres">
      <dgm:prSet presAssocID="{2201D698-6DB5-4588-98D5-93A8582173D4}" presName="bgRect" presStyleLbl="bgShp" presStyleIdx="1" presStyleCnt="4"/>
      <dgm:spPr/>
    </dgm:pt>
    <dgm:pt modelId="{80E1B186-B26C-4621-A4E3-D248F9009326}" type="pres">
      <dgm:prSet presAssocID="{2201D698-6DB5-4588-98D5-93A8582173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3624824E-BBE2-4CC5-A18F-4BDDF46A098B}" type="pres">
      <dgm:prSet presAssocID="{2201D698-6DB5-4588-98D5-93A8582173D4}" presName="spaceRect" presStyleCnt="0"/>
      <dgm:spPr/>
    </dgm:pt>
    <dgm:pt modelId="{081F0E0D-6662-4045-AA65-96D57BFD54B2}" type="pres">
      <dgm:prSet presAssocID="{2201D698-6DB5-4588-98D5-93A8582173D4}" presName="parTx" presStyleLbl="revTx" presStyleIdx="1" presStyleCnt="4">
        <dgm:presLayoutVars>
          <dgm:chMax val="0"/>
          <dgm:chPref val="0"/>
        </dgm:presLayoutVars>
      </dgm:prSet>
      <dgm:spPr/>
    </dgm:pt>
    <dgm:pt modelId="{C5A7EB36-BAA1-4704-B6B0-39C0207DA2C2}" type="pres">
      <dgm:prSet presAssocID="{3E893DBF-624C-45C8-A75C-401E69B5175E}" presName="sibTrans" presStyleCnt="0"/>
      <dgm:spPr/>
    </dgm:pt>
    <dgm:pt modelId="{5C549E49-15BA-46BB-B08B-216385082A4A}" type="pres">
      <dgm:prSet presAssocID="{EF3E3871-A7FF-4EEA-A917-367F3E6D1933}" presName="compNode" presStyleCnt="0"/>
      <dgm:spPr/>
    </dgm:pt>
    <dgm:pt modelId="{57A9898D-1E17-4BC7-81F1-49A9C58FF589}" type="pres">
      <dgm:prSet presAssocID="{EF3E3871-A7FF-4EEA-A917-367F3E6D1933}" presName="bgRect" presStyleLbl="bgShp" presStyleIdx="2" presStyleCnt="4"/>
      <dgm:spPr/>
    </dgm:pt>
    <dgm:pt modelId="{AD3EFB61-1AB4-40CC-88D5-99BF7A880D3B}" type="pres">
      <dgm:prSet presAssocID="{EF3E3871-A7FF-4EEA-A917-367F3E6D19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rawl"/>
        </a:ext>
      </dgm:extLst>
    </dgm:pt>
    <dgm:pt modelId="{8AE078F1-9794-46D1-A129-6A46883A9A01}" type="pres">
      <dgm:prSet presAssocID="{EF3E3871-A7FF-4EEA-A917-367F3E6D1933}" presName="spaceRect" presStyleCnt="0"/>
      <dgm:spPr/>
    </dgm:pt>
    <dgm:pt modelId="{99202200-DE38-411E-AB3C-70639092B686}" type="pres">
      <dgm:prSet presAssocID="{EF3E3871-A7FF-4EEA-A917-367F3E6D1933}" presName="parTx" presStyleLbl="revTx" presStyleIdx="2" presStyleCnt="4">
        <dgm:presLayoutVars>
          <dgm:chMax val="0"/>
          <dgm:chPref val="0"/>
        </dgm:presLayoutVars>
      </dgm:prSet>
      <dgm:spPr/>
    </dgm:pt>
    <dgm:pt modelId="{B5001723-CCC7-4E30-87C0-8D0157BA1AFF}" type="pres">
      <dgm:prSet presAssocID="{14A34681-8138-4044-A1DB-7627F29E048D}" presName="sibTrans" presStyleCnt="0"/>
      <dgm:spPr/>
    </dgm:pt>
    <dgm:pt modelId="{E909E646-0FA4-4D16-A797-C55AC7C7CFAD}" type="pres">
      <dgm:prSet presAssocID="{985E3853-61EE-4E35-BA34-76289C861940}" presName="compNode" presStyleCnt="0"/>
      <dgm:spPr/>
    </dgm:pt>
    <dgm:pt modelId="{8441324E-7AB6-4886-99BB-B78674FD4D8D}" type="pres">
      <dgm:prSet presAssocID="{985E3853-61EE-4E35-BA34-76289C861940}" presName="bgRect" presStyleLbl="bgShp" presStyleIdx="3" presStyleCnt="4"/>
      <dgm:spPr/>
    </dgm:pt>
    <dgm:pt modelId="{1B55F76E-97DF-46ED-A49C-7FCE546AAA63}" type="pres">
      <dgm:prSet presAssocID="{985E3853-61EE-4E35-BA34-76289C8619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watch"/>
        </a:ext>
      </dgm:extLst>
    </dgm:pt>
    <dgm:pt modelId="{F3E145E3-6EAF-40DA-B9D7-0B0C34E96CD2}" type="pres">
      <dgm:prSet presAssocID="{985E3853-61EE-4E35-BA34-76289C861940}" presName="spaceRect" presStyleCnt="0"/>
      <dgm:spPr/>
    </dgm:pt>
    <dgm:pt modelId="{BD0358FE-9198-45F4-918F-124A92688CA6}" type="pres">
      <dgm:prSet presAssocID="{985E3853-61EE-4E35-BA34-76289C861940}" presName="parTx" presStyleLbl="revTx" presStyleIdx="3" presStyleCnt="4">
        <dgm:presLayoutVars>
          <dgm:chMax val="0"/>
          <dgm:chPref val="0"/>
        </dgm:presLayoutVars>
      </dgm:prSet>
      <dgm:spPr/>
    </dgm:pt>
  </dgm:ptLst>
  <dgm:cxnLst>
    <dgm:cxn modelId="{6A570B3B-85B0-4BDE-B935-AC86783CAAEB}" type="presOf" srcId="{985E3853-61EE-4E35-BA34-76289C861940}" destId="{BD0358FE-9198-45F4-918F-124A92688CA6}" srcOrd="0" destOrd="0" presId="urn:microsoft.com/office/officeart/2018/2/layout/IconVerticalSolidList"/>
    <dgm:cxn modelId="{69D1D25F-D447-49A3-BB35-45E20972E1EB}" srcId="{64147C37-A131-453A-A3D7-953B574E67F6}" destId="{985E3853-61EE-4E35-BA34-76289C861940}" srcOrd="3" destOrd="0" parTransId="{1A25955D-829B-47EB-97CC-6A32AC2BDC43}" sibTransId="{BF283349-36F7-42EF-9FCC-5C55EF5FDA4F}"/>
    <dgm:cxn modelId="{C0809463-BEB4-4A57-A6C6-FF10E9A1360D}" srcId="{64147C37-A131-453A-A3D7-953B574E67F6}" destId="{EF3E3871-A7FF-4EEA-A917-367F3E6D1933}" srcOrd="2" destOrd="0" parTransId="{2130B237-65A9-42F2-B6BC-D06EC8AFE3BB}" sibTransId="{14A34681-8138-4044-A1DB-7627F29E048D}"/>
    <dgm:cxn modelId="{D4939094-F5A9-43C2-8D8B-BD086EDCF856}" type="presOf" srcId="{EF3E3871-A7FF-4EEA-A917-367F3E6D1933}" destId="{99202200-DE38-411E-AB3C-70639092B686}" srcOrd="0" destOrd="0" presId="urn:microsoft.com/office/officeart/2018/2/layout/IconVerticalSolidList"/>
    <dgm:cxn modelId="{285DE0B4-6C55-4D61-A16F-B00AC88FE5CE}" type="presOf" srcId="{2201D698-6DB5-4588-98D5-93A8582173D4}" destId="{081F0E0D-6662-4045-AA65-96D57BFD54B2}" srcOrd="0" destOrd="0" presId="urn:microsoft.com/office/officeart/2018/2/layout/IconVerticalSolidList"/>
    <dgm:cxn modelId="{C05C75BF-1744-4DA1-BCF7-A8F535E146B4}" type="presOf" srcId="{9B0FF2DA-841E-42EA-8072-502AA69EB253}" destId="{D2BE5808-CF41-49C6-8F80-842FE225E884}" srcOrd="0" destOrd="0" presId="urn:microsoft.com/office/officeart/2018/2/layout/IconVerticalSolidList"/>
    <dgm:cxn modelId="{D5C892D5-EB03-49EC-B6E2-C405DB10C194}" type="presOf" srcId="{64147C37-A131-453A-A3D7-953B574E67F6}" destId="{F6D1BCB3-717C-4DD9-A93F-4996865EE504}" srcOrd="0" destOrd="0" presId="urn:microsoft.com/office/officeart/2018/2/layout/IconVerticalSolidList"/>
    <dgm:cxn modelId="{A2867EDA-EF0B-4E87-9726-A23302328465}" srcId="{64147C37-A131-453A-A3D7-953B574E67F6}" destId="{9B0FF2DA-841E-42EA-8072-502AA69EB253}" srcOrd="0" destOrd="0" parTransId="{5B8545ED-E161-4D9E-AD54-8BFE682534B4}" sibTransId="{FFF1E7AE-BABC-463B-935E-52008E4D239F}"/>
    <dgm:cxn modelId="{E662A3FE-A58A-4664-9FD8-E4CDC9B200B7}" srcId="{64147C37-A131-453A-A3D7-953B574E67F6}" destId="{2201D698-6DB5-4588-98D5-93A8582173D4}" srcOrd="1" destOrd="0" parTransId="{DCF72499-108E-47BD-B669-77FC5FD3EFD1}" sibTransId="{3E893DBF-624C-45C8-A75C-401E69B5175E}"/>
    <dgm:cxn modelId="{4E0B5399-D7D0-4534-B89B-2C9A45BC71B0}" type="presParOf" srcId="{F6D1BCB3-717C-4DD9-A93F-4996865EE504}" destId="{E5C322AE-C0CD-453A-86F4-3811DEA8D575}" srcOrd="0" destOrd="0" presId="urn:microsoft.com/office/officeart/2018/2/layout/IconVerticalSolidList"/>
    <dgm:cxn modelId="{01F59AF2-B2D8-43A2-BD96-297B87FEB2AC}" type="presParOf" srcId="{E5C322AE-C0CD-453A-86F4-3811DEA8D575}" destId="{2AF53089-3664-491A-AB6B-377749989F81}" srcOrd="0" destOrd="0" presId="urn:microsoft.com/office/officeart/2018/2/layout/IconVerticalSolidList"/>
    <dgm:cxn modelId="{6C710065-B073-475A-964C-6B92510DC925}" type="presParOf" srcId="{E5C322AE-C0CD-453A-86F4-3811DEA8D575}" destId="{4F3AAA8C-4967-43F8-95A0-C960A7EA3B6E}" srcOrd="1" destOrd="0" presId="urn:microsoft.com/office/officeart/2018/2/layout/IconVerticalSolidList"/>
    <dgm:cxn modelId="{F39EA1D4-CFE5-43C4-9D05-E6418DC09667}" type="presParOf" srcId="{E5C322AE-C0CD-453A-86F4-3811DEA8D575}" destId="{753B9B01-DD32-4157-8A71-F278CD9E6E8D}" srcOrd="2" destOrd="0" presId="urn:microsoft.com/office/officeart/2018/2/layout/IconVerticalSolidList"/>
    <dgm:cxn modelId="{EA30B393-A4E6-4507-8632-38867A06D1E1}" type="presParOf" srcId="{E5C322AE-C0CD-453A-86F4-3811DEA8D575}" destId="{D2BE5808-CF41-49C6-8F80-842FE225E884}" srcOrd="3" destOrd="0" presId="urn:microsoft.com/office/officeart/2018/2/layout/IconVerticalSolidList"/>
    <dgm:cxn modelId="{FA930EC8-6B0F-4051-BA93-4048D818590C}" type="presParOf" srcId="{F6D1BCB3-717C-4DD9-A93F-4996865EE504}" destId="{B5B1DFB3-A1BC-44F5-B3B8-367CE9E1D82A}" srcOrd="1" destOrd="0" presId="urn:microsoft.com/office/officeart/2018/2/layout/IconVerticalSolidList"/>
    <dgm:cxn modelId="{245DAE46-4CC3-4317-B4FD-678EFC01DF4F}" type="presParOf" srcId="{F6D1BCB3-717C-4DD9-A93F-4996865EE504}" destId="{F5889BEB-8ADA-4D36-BE9E-C20BFE9F1C85}" srcOrd="2" destOrd="0" presId="urn:microsoft.com/office/officeart/2018/2/layout/IconVerticalSolidList"/>
    <dgm:cxn modelId="{990265FF-2B82-4724-86DF-17271E3D6D9C}" type="presParOf" srcId="{F5889BEB-8ADA-4D36-BE9E-C20BFE9F1C85}" destId="{4264E74A-C2F1-4614-A97D-4B3CD6811D9D}" srcOrd="0" destOrd="0" presId="urn:microsoft.com/office/officeart/2018/2/layout/IconVerticalSolidList"/>
    <dgm:cxn modelId="{93F0127E-12A1-4874-8A64-1A4C3DA50CFF}" type="presParOf" srcId="{F5889BEB-8ADA-4D36-BE9E-C20BFE9F1C85}" destId="{80E1B186-B26C-4621-A4E3-D248F9009326}" srcOrd="1" destOrd="0" presId="urn:microsoft.com/office/officeart/2018/2/layout/IconVerticalSolidList"/>
    <dgm:cxn modelId="{13066B80-9745-4183-87EC-711773A4595E}" type="presParOf" srcId="{F5889BEB-8ADA-4D36-BE9E-C20BFE9F1C85}" destId="{3624824E-BBE2-4CC5-A18F-4BDDF46A098B}" srcOrd="2" destOrd="0" presId="urn:microsoft.com/office/officeart/2018/2/layout/IconVerticalSolidList"/>
    <dgm:cxn modelId="{6DBE3D38-6D95-41F9-BE21-A593619546AA}" type="presParOf" srcId="{F5889BEB-8ADA-4D36-BE9E-C20BFE9F1C85}" destId="{081F0E0D-6662-4045-AA65-96D57BFD54B2}" srcOrd="3" destOrd="0" presId="urn:microsoft.com/office/officeart/2018/2/layout/IconVerticalSolidList"/>
    <dgm:cxn modelId="{527541A3-FF40-44FC-8C63-A9E6D11AF7DF}" type="presParOf" srcId="{F6D1BCB3-717C-4DD9-A93F-4996865EE504}" destId="{C5A7EB36-BAA1-4704-B6B0-39C0207DA2C2}" srcOrd="3" destOrd="0" presId="urn:microsoft.com/office/officeart/2018/2/layout/IconVerticalSolidList"/>
    <dgm:cxn modelId="{AEB57D1E-9CDF-46B7-989E-109A069592ED}" type="presParOf" srcId="{F6D1BCB3-717C-4DD9-A93F-4996865EE504}" destId="{5C549E49-15BA-46BB-B08B-216385082A4A}" srcOrd="4" destOrd="0" presId="urn:microsoft.com/office/officeart/2018/2/layout/IconVerticalSolidList"/>
    <dgm:cxn modelId="{760B8AA2-0EA0-4335-9892-62FA156EE34C}" type="presParOf" srcId="{5C549E49-15BA-46BB-B08B-216385082A4A}" destId="{57A9898D-1E17-4BC7-81F1-49A9C58FF589}" srcOrd="0" destOrd="0" presId="urn:microsoft.com/office/officeart/2018/2/layout/IconVerticalSolidList"/>
    <dgm:cxn modelId="{934295A8-83EB-4EDA-9AFB-682820024043}" type="presParOf" srcId="{5C549E49-15BA-46BB-B08B-216385082A4A}" destId="{AD3EFB61-1AB4-40CC-88D5-99BF7A880D3B}" srcOrd="1" destOrd="0" presId="urn:microsoft.com/office/officeart/2018/2/layout/IconVerticalSolidList"/>
    <dgm:cxn modelId="{F9E1F9FF-1B40-47EB-990B-F6CD64897A11}" type="presParOf" srcId="{5C549E49-15BA-46BB-B08B-216385082A4A}" destId="{8AE078F1-9794-46D1-A129-6A46883A9A01}" srcOrd="2" destOrd="0" presId="urn:microsoft.com/office/officeart/2018/2/layout/IconVerticalSolidList"/>
    <dgm:cxn modelId="{368E736E-164C-495F-85D2-9634A8346A53}" type="presParOf" srcId="{5C549E49-15BA-46BB-B08B-216385082A4A}" destId="{99202200-DE38-411E-AB3C-70639092B686}" srcOrd="3" destOrd="0" presId="urn:microsoft.com/office/officeart/2018/2/layout/IconVerticalSolidList"/>
    <dgm:cxn modelId="{9226A645-171D-4FC0-BEB3-BF69B7550AEA}" type="presParOf" srcId="{F6D1BCB3-717C-4DD9-A93F-4996865EE504}" destId="{B5001723-CCC7-4E30-87C0-8D0157BA1AFF}" srcOrd="5" destOrd="0" presId="urn:microsoft.com/office/officeart/2018/2/layout/IconVerticalSolidList"/>
    <dgm:cxn modelId="{8170EE71-C78F-40AD-B5DD-A9A460492C62}" type="presParOf" srcId="{F6D1BCB3-717C-4DD9-A93F-4996865EE504}" destId="{E909E646-0FA4-4D16-A797-C55AC7C7CFAD}" srcOrd="6" destOrd="0" presId="urn:microsoft.com/office/officeart/2018/2/layout/IconVerticalSolidList"/>
    <dgm:cxn modelId="{C0FEBBD0-ADDF-483C-88AE-8899E8D290EE}" type="presParOf" srcId="{E909E646-0FA4-4D16-A797-C55AC7C7CFAD}" destId="{8441324E-7AB6-4886-99BB-B78674FD4D8D}" srcOrd="0" destOrd="0" presId="urn:microsoft.com/office/officeart/2018/2/layout/IconVerticalSolidList"/>
    <dgm:cxn modelId="{74B21266-BF67-40CC-BEF9-D0EA55DA8174}" type="presParOf" srcId="{E909E646-0FA4-4D16-A797-C55AC7C7CFAD}" destId="{1B55F76E-97DF-46ED-A49C-7FCE546AAA63}" srcOrd="1" destOrd="0" presId="urn:microsoft.com/office/officeart/2018/2/layout/IconVerticalSolidList"/>
    <dgm:cxn modelId="{8BF0CA9C-A218-4A3E-8B79-C0FFE5F398BC}" type="presParOf" srcId="{E909E646-0FA4-4D16-A797-C55AC7C7CFAD}" destId="{F3E145E3-6EAF-40DA-B9D7-0B0C34E96CD2}" srcOrd="2" destOrd="0" presId="urn:microsoft.com/office/officeart/2018/2/layout/IconVerticalSolidList"/>
    <dgm:cxn modelId="{DA966D74-374B-4C60-8C4E-AF315C536CD7}" type="presParOf" srcId="{E909E646-0FA4-4D16-A797-C55AC7C7CFAD}" destId="{BD0358FE-9198-45F4-918F-124A92688CA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FACA0-3FFE-4F96-8873-26A85E924B86}">
      <dsp:nvSpPr>
        <dsp:cNvPr id="0" name=""/>
        <dsp:cNvSpPr/>
      </dsp:nvSpPr>
      <dsp:spPr>
        <a:xfrm rot="5400000">
          <a:off x="-202269" y="61800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9E0D61-54C2-47F2-B050-7C350278503B}">
      <dsp:nvSpPr>
        <dsp:cNvPr id="0" name=""/>
        <dsp:cNvSpPr/>
      </dsp:nvSpPr>
      <dsp:spPr>
        <a:xfrm>
          <a:off x="3111" y="3737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Improvement from Professor’s Feedback</a:t>
          </a:r>
        </a:p>
      </dsp:txBody>
      <dsp:txXfrm>
        <a:off x="24459" y="58722"/>
        <a:ext cx="1172090" cy="686176"/>
      </dsp:txXfrm>
    </dsp:sp>
    <dsp:sp modelId="{781BEA81-4378-4998-A625-969366E6BFC2}">
      <dsp:nvSpPr>
        <dsp:cNvPr id="0" name=""/>
        <dsp:cNvSpPr/>
      </dsp:nvSpPr>
      <dsp:spPr>
        <a:xfrm rot="5400000">
          <a:off x="-202269"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9B5F9B-12ED-46A9-9ACF-9B48B3A7AB7D}">
      <dsp:nvSpPr>
        <dsp:cNvPr id="0" name=""/>
        <dsp:cNvSpPr/>
      </dsp:nvSpPr>
      <dsp:spPr>
        <a:xfrm>
          <a:off x="3111"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Problem Statement</a:t>
          </a:r>
        </a:p>
      </dsp:txBody>
      <dsp:txXfrm>
        <a:off x="24459" y="969812"/>
        <a:ext cx="1172090" cy="686176"/>
      </dsp:txXfrm>
    </dsp:sp>
    <dsp:sp modelId="{3AE85B07-91D2-42E7-8FFC-95B910FFA422}">
      <dsp:nvSpPr>
        <dsp:cNvPr id="0" name=""/>
        <dsp:cNvSpPr/>
      </dsp:nvSpPr>
      <dsp:spPr>
        <a:xfrm rot="5400000">
          <a:off x="-202269"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115865-6921-44D3-9669-B65929C81C50}">
      <dsp:nvSpPr>
        <dsp:cNvPr id="0" name=""/>
        <dsp:cNvSpPr/>
      </dsp:nvSpPr>
      <dsp:spPr>
        <a:xfrm>
          <a:off x="3111"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Project Description</a:t>
          </a:r>
        </a:p>
      </dsp:txBody>
      <dsp:txXfrm>
        <a:off x="24459" y="1880902"/>
        <a:ext cx="1172090" cy="686176"/>
      </dsp:txXfrm>
    </dsp:sp>
    <dsp:sp modelId="{70C03A19-C6D1-46E8-92DE-43F0EAC80050}">
      <dsp:nvSpPr>
        <dsp:cNvPr id="0" name=""/>
        <dsp:cNvSpPr/>
      </dsp:nvSpPr>
      <dsp:spPr>
        <a:xfrm>
          <a:off x="253275" y="2895726"/>
          <a:ext cx="1608459"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DAA5A2-80B2-406F-9568-EA925FB6D441}">
      <dsp:nvSpPr>
        <dsp:cNvPr id="0" name=""/>
        <dsp:cNvSpPr/>
      </dsp:nvSpPr>
      <dsp:spPr>
        <a:xfrm>
          <a:off x="3111"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Personas</a:t>
          </a:r>
        </a:p>
      </dsp:txBody>
      <dsp:txXfrm>
        <a:off x="24459" y="2791992"/>
        <a:ext cx="1172090" cy="686176"/>
      </dsp:txXfrm>
    </dsp:sp>
    <dsp:sp modelId="{4952AAB0-E156-4244-875D-8B02C44ED4A7}">
      <dsp:nvSpPr>
        <dsp:cNvPr id="0" name=""/>
        <dsp:cNvSpPr/>
      </dsp:nvSpPr>
      <dsp:spPr>
        <a:xfrm rot="16200000">
          <a:off x="1413396"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B396F9-970D-4205-B507-5F0447F22213}">
      <dsp:nvSpPr>
        <dsp:cNvPr id="0" name=""/>
        <dsp:cNvSpPr/>
      </dsp:nvSpPr>
      <dsp:spPr>
        <a:xfrm>
          <a:off x="1618777"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MVP</a:t>
          </a:r>
        </a:p>
      </dsp:txBody>
      <dsp:txXfrm>
        <a:off x="1640125" y="2791992"/>
        <a:ext cx="1172090" cy="686176"/>
      </dsp:txXfrm>
    </dsp:sp>
    <dsp:sp modelId="{8ACD4CB7-3A97-4876-B73E-BF554DE8C99E}">
      <dsp:nvSpPr>
        <dsp:cNvPr id="0" name=""/>
        <dsp:cNvSpPr/>
      </dsp:nvSpPr>
      <dsp:spPr>
        <a:xfrm rot="16200000">
          <a:off x="1413396"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A604A9-178D-4E1A-AED1-D7F64CB88D60}">
      <dsp:nvSpPr>
        <dsp:cNvPr id="0" name=""/>
        <dsp:cNvSpPr/>
      </dsp:nvSpPr>
      <dsp:spPr>
        <a:xfrm>
          <a:off x="1618777"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Technologies</a:t>
          </a:r>
        </a:p>
      </dsp:txBody>
      <dsp:txXfrm>
        <a:off x="1640125" y="1880902"/>
        <a:ext cx="1172090" cy="686176"/>
      </dsp:txXfrm>
    </dsp:sp>
    <dsp:sp modelId="{082E5852-CE6D-4C30-B966-18BE013D71B7}">
      <dsp:nvSpPr>
        <dsp:cNvPr id="0" name=""/>
        <dsp:cNvSpPr/>
      </dsp:nvSpPr>
      <dsp:spPr>
        <a:xfrm rot="16200000">
          <a:off x="1413396" y="61800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CA3F-378F-4EC6-9F00-30184E96AAAC}">
      <dsp:nvSpPr>
        <dsp:cNvPr id="0" name=""/>
        <dsp:cNvSpPr/>
      </dsp:nvSpPr>
      <dsp:spPr>
        <a:xfrm>
          <a:off x="1618777"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Architecture Diagram</a:t>
          </a:r>
        </a:p>
      </dsp:txBody>
      <dsp:txXfrm>
        <a:off x="1640125" y="969812"/>
        <a:ext cx="1172090" cy="686176"/>
      </dsp:txXfrm>
    </dsp:sp>
    <dsp:sp modelId="{94F870F8-A920-44A8-9316-E53B05F2C0CA}">
      <dsp:nvSpPr>
        <dsp:cNvPr id="0" name=""/>
        <dsp:cNvSpPr/>
      </dsp:nvSpPr>
      <dsp:spPr>
        <a:xfrm>
          <a:off x="1868941" y="162456"/>
          <a:ext cx="1608459"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585F80-8FDF-4E59-B58B-3F59ED2C942D}">
      <dsp:nvSpPr>
        <dsp:cNvPr id="0" name=""/>
        <dsp:cNvSpPr/>
      </dsp:nvSpPr>
      <dsp:spPr>
        <a:xfrm>
          <a:off x="1618777" y="3737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Sprint 3 Recap</a:t>
          </a:r>
        </a:p>
      </dsp:txBody>
      <dsp:txXfrm>
        <a:off x="1640125" y="58722"/>
        <a:ext cx="1172090" cy="686176"/>
      </dsp:txXfrm>
    </dsp:sp>
    <dsp:sp modelId="{96CC2F15-D2F0-45C7-B602-CF71EC5728F3}">
      <dsp:nvSpPr>
        <dsp:cNvPr id="0" name=""/>
        <dsp:cNvSpPr/>
      </dsp:nvSpPr>
      <dsp:spPr>
        <a:xfrm rot="5400000">
          <a:off x="3029063" y="61800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854472-370D-4738-A952-FCE912682A46}">
      <dsp:nvSpPr>
        <dsp:cNvPr id="0" name=""/>
        <dsp:cNvSpPr/>
      </dsp:nvSpPr>
      <dsp:spPr>
        <a:xfrm>
          <a:off x="3234443" y="3737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Product Backlog</a:t>
          </a:r>
        </a:p>
      </dsp:txBody>
      <dsp:txXfrm>
        <a:off x="3255791" y="58722"/>
        <a:ext cx="1172090" cy="686176"/>
      </dsp:txXfrm>
    </dsp:sp>
    <dsp:sp modelId="{8A9F120B-E595-4749-88EB-71BDDF537697}">
      <dsp:nvSpPr>
        <dsp:cNvPr id="0" name=""/>
        <dsp:cNvSpPr/>
      </dsp:nvSpPr>
      <dsp:spPr>
        <a:xfrm rot="5400000">
          <a:off x="3029063"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E26396-3E01-4662-B4FB-31947107B118}">
      <dsp:nvSpPr>
        <dsp:cNvPr id="0" name=""/>
        <dsp:cNvSpPr/>
      </dsp:nvSpPr>
      <dsp:spPr>
        <a:xfrm>
          <a:off x="3234443"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Sprint Backlog</a:t>
          </a:r>
        </a:p>
      </dsp:txBody>
      <dsp:txXfrm>
        <a:off x="3255791" y="969812"/>
        <a:ext cx="1172090" cy="686176"/>
      </dsp:txXfrm>
    </dsp:sp>
    <dsp:sp modelId="{E593F1A5-4AD1-4D81-A609-7E603F67A577}">
      <dsp:nvSpPr>
        <dsp:cNvPr id="0" name=""/>
        <dsp:cNvSpPr/>
      </dsp:nvSpPr>
      <dsp:spPr>
        <a:xfrm rot="5400000">
          <a:off x="3029063"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65B4A8-8362-42A6-82F2-5326D8B91491}">
      <dsp:nvSpPr>
        <dsp:cNvPr id="0" name=""/>
        <dsp:cNvSpPr/>
      </dsp:nvSpPr>
      <dsp:spPr>
        <a:xfrm>
          <a:off x="3234443"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Metrics</a:t>
          </a:r>
        </a:p>
      </dsp:txBody>
      <dsp:txXfrm>
        <a:off x="3255791" y="1880902"/>
        <a:ext cx="1172090" cy="686176"/>
      </dsp:txXfrm>
    </dsp:sp>
    <dsp:sp modelId="{FA1D0D38-4253-4B65-8F86-598668DE977F}">
      <dsp:nvSpPr>
        <dsp:cNvPr id="0" name=""/>
        <dsp:cNvSpPr/>
      </dsp:nvSpPr>
      <dsp:spPr>
        <a:xfrm>
          <a:off x="3484608" y="2895726"/>
          <a:ext cx="1608459"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7416F3-0F5B-4C03-BF75-CEE8004573F7}">
      <dsp:nvSpPr>
        <dsp:cNvPr id="0" name=""/>
        <dsp:cNvSpPr/>
      </dsp:nvSpPr>
      <dsp:spPr>
        <a:xfrm>
          <a:off x="3234443"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Retrospective</a:t>
          </a:r>
        </a:p>
      </dsp:txBody>
      <dsp:txXfrm>
        <a:off x="3255791" y="2791992"/>
        <a:ext cx="1172090" cy="686176"/>
      </dsp:txXfrm>
    </dsp:sp>
    <dsp:sp modelId="{314AEEBE-0036-4752-95D7-99AE2C45EB7A}">
      <dsp:nvSpPr>
        <dsp:cNvPr id="0" name=""/>
        <dsp:cNvSpPr/>
      </dsp:nvSpPr>
      <dsp:spPr>
        <a:xfrm rot="16200000">
          <a:off x="4644729"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B12787-7E63-4720-A609-B2BBF22398D9}">
      <dsp:nvSpPr>
        <dsp:cNvPr id="0" name=""/>
        <dsp:cNvSpPr/>
      </dsp:nvSpPr>
      <dsp:spPr>
        <a:xfrm>
          <a:off x="4850110"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Sprint 5</a:t>
          </a:r>
        </a:p>
      </dsp:txBody>
      <dsp:txXfrm>
        <a:off x="4871458" y="2791992"/>
        <a:ext cx="1172090" cy="686176"/>
      </dsp:txXfrm>
    </dsp:sp>
    <dsp:sp modelId="{00207719-1D82-4749-ACB3-9AFFB0905B3B}">
      <dsp:nvSpPr>
        <dsp:cNvPr id="0" name=""/>
        <dsp:cNvSpPr/>
      </dsp:nvSpPr>
      <dsp:spPr>
        <a:xfrm rot="16200000">
          <a:off x="4644729"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792EC0-22EE-4326-9AA7-8D672B514D8A}">
      <dsp:nvSpPr>
        <dsp:cNvPr id="0" name=""/>
        <dsp:cNvSpPr/>
      </dsp:nvSpPr>
      <dsp:spPr>
        <a:xfrm>
          <a:off x="4850110"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Project Demo</a:t>
          </a:r>
        </a:p>
      </dsp:txBody>
      <dsp:txXfrm>
        <a:off x="4871458" y="1880902"/>
        <a:ext cx="1172090" cy="686176"/>
      </dsp:txXfrm>
    </dsp:sp>
    <dsp:sp modelId="{F686D8B1-E19B-47F8-BCE4-6EF8A5CFA77D}">
      <dsp:nvSpPr>
        <dsp:cNvPr id="0" name=""/>
        <dsp:cNvSpPr/>
      </dsp:nvSpPr>
      <dsp:spPr>
        <a:xfrm>
          <a:off x="4850110"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Live Application Demo</a:t>
          </a:r>
        </a:p>
      </dsp:txBody>
      <dsp:txXfrm>
        <a:off x="4871458" y="969812"/>
        <a:ext cx="1172090" cy="686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5D62A-A23A-4C0E-ABCE-FA8D81DF2AF6}">
      <dsp:nvSpPr>
        <dsp:cNvPr id="0" name=""/>
        <dsp:cNvSpPr/>
      </dsp:nvSpPr>
      <dsp:spPr>
        <a:xfrm>
          <a:off x="0" y="34965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1: Homepage</a:t>
          </a:r>
        </a:p>
      </dsp:txBody>
      <dsp:txXfrm>
        <a:off x="28100" y="377750"/>
        <a:ext cx="5715491" cy="519439"/>
      </dsp:txXfrm>
    </dsp:sp>
    <dsp:sp modelId="{B97426B8-37CB-4D3F-A59F-B157E8B3FC93}">
      <dsp:nvSpPr>
        <dsp:cNvPr id="0" name=""/>
        <dsp:cNvSpPr/>
      </dsp:nvSpPr>
      <dsp:spPr>
        <a:xfrm>
          <a:off x="0" y="99441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2: Service Catalog</a:t>
          </a:r>
        </a:p>
      </dsp:txBody>
      <dsp:txXfrm>
        <a:off x="28100" y="1022510"/>
        <a:ext cx="5715491" cy="519439"/>
      </dsp:txXfrm>
    </dsp:sp>
    <dsp:sp modelId="{BA8E437D-8322-4812-9F48-8C2217502051}">
      <dsp:nvSpPr>
        <dsp:cNvPr id="0" name=""/>
        <dsp:cNvSpPr/>
      </dsp:nvSpPr>
      <dsp:spPr>
        <a:xfrm>
          <a:off x="0" y="163917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3: Cancel Booking</a:t>
          </a:r>
        </a:p>
      </dsp:txBody>
      <dsp:txXfrm>
        <a:off x="28100" y="1667270"/>
        <a:ext cx="5715491" cy="519439"/>
      </dsp:txXfrm>
    </dsp:sp>
    <dsp:sp modelId="{E8DABE14-BAD1-4C0D-8F20-7B57F2397D52}">
      <dsp:nvSpPr>
        <dsp:cNvPr id="0" name=""/>
        <dsp:cNvSpPr/>
      </dsp:nvSpPr>
      <dsp:spPr>
        <a:xfrm>
          <a:off x="0" y="228393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4: Registration – Customer and Professional</a:t>
          </a:r>
        </a:p>
      </dsp:txBody>
      <dsp:txXfrm>
        <a:off x="28100" y="2312030"/>
        <a:ext cx="5715491" cy="519439"/>
      </dsp:txXfrm>
    </dsp:sp>
    <dsp:sp modelId="{87C528CA-E1A8-4978-BE16-FE2010997E86}">
      <dsp:nvSpPr>
        <dsp:cNvPr id="0" name=""/>
        <dsp:cNvSpPr/>
      </dsp:nvSpPr>
      <dsp:spPr>
        <a:xfrm>
          <a:off x="0" y="2928689"/>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5: Login - Customer and Professional</a:t>
          </a:r>
        </a:p>
      </dsp:txBody>
      <dsp:txXfrm>
        <a:off x="28100" y="2956789"/>
        <a:ext cx="5715491" cy="519439"/>
      </dsp:txXfrm>
    </dsp:sp>
    <dsp:sp modelId="{B2DBE49A-154B-4A93-9439-25BE35D48B44}">
      <dsp:nvSpPr>
        <dsp:cNvPr id="0" name=""/>
        <dsp:cNvSpPr/>
      </dsp:nvSpPr>
      <dsp:spPr>
        <a:xfrm>
          <a:off x="0" y="3573449"/>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6: Book – Calendar and Time</a:t>
          </a:r>
        </a:p>
      </dsp:txBody>
      <dsp:txXfrm>
        <a:off x="28100" y="3601549"/>
        <a:ext cx="5715491" cy="519439"/>
      </dsp:txXfrm>
    </dsp:sp>
    <dsp:sp modelId="{FF8E8D29-FAA4-4AAC-B539-9161EA40A1EE}">
      <dsp:nvSpPr>
        <dsp:cNvPr id="0" name=""/>
        <dsp:cNvSpPr/>
      </dsp:nvSpPr>
      <dsp:spPr>
        <a:xfrm>
          <a:off x="0" y="4218209"/>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7: Booking Confirmation via email or in-app</a:t>
          </a:r>
        </a:p>
      </dsp:txBody>
      <dsp:txXfrm>
        <a:off x="28100" y="4246309"/>
        <a:ext cx="5715491" cy="519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D94A1-AAB8-4167-9891-A5FB39A29E20}">
      <dsp:nvSpPr>
        <dsp:cNvPr id="0" name=""/>
        <dsp:cNvSpPr/>
      </dsp:nvSpPr>
      <dsp:spPr>
        <a:xfrm>
          <a:off x="0" y="22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FCFCB41-BD0C-4172-9DB3-C4EB1BB11462}">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9642474-B8F7-4AB7-A13C-26F0148643AC}">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dirty="0"/>
            <a:t>Division of tasks was overall done well, with regards to Frontend and Backend.</a:t>
          </a:r>
        </a:p>
      </dsp:txBody>
      <dsp:txXfrm>
        <a:off x="1337397" y="2284"/>
        <a:ext cx="4926242" cy="1157919"/>
      </dsp:txXfrm>
    </dsp:sp>
    <dsp:sp modelId="{4DDFDDD1-70F9-4248-85EE-BEA0B80F7DD7}">
      <dsp:nvSpPr>
        <dsp:cNvPr id="0" name=""/>
        <dsp:cNvSpPr/>
      </dsp:nvSpPr>
      <dsp:spPr>
        <a:xfrm>
          <a:off x="0" y="14496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8F91613-061B-461A-A772-7E1F6E4C9BF6}">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2FF122-6C6F-482B-BB5B-1263D348BB4D}">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dirty="0"/>
            <a:t>Completing our work on time.</a:t>
          </a:r>
        </a:p>
      </dsp:txBody>
      <dsp:txXfrm>
        <a:off x="1337397" y="1449684"/>
        <a:ext cx="4926242" cy="1157919"/>
      </dsp:txXfrm>
    </dsp:sp>
    <dsp:sp modelId="{FE4B4C0C-9B35-41C3-B426-9EFB958BBB18}">
      <dsp:nvSpPr>
        <dsp:cNvPr id="0" name=""/>
        <dsp:cNvSpPr/>
      </dsp:nvSpPr>
      <dsp:spPr>
        <a:xfrm>
          <a:off x="0" y="28970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AE777EE-561F-4393-B0B6-38DE5A55CA4A}">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96676FA-BCED-423B-8A47-C73179F90C7B}">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a:t>Using GitHub as our code collaboration tool and netlify as our cloud hosting provider.</a:t>
          </a:r>
        </a:p>
      </dsp:txBody>
      <dsp:txXfrm>
        <a:off x="1337397" y="2897083"/>
        <a:ext cx="4926242" cy="1157919"/>
      </dsp:txXfrm>
    </dsp:sp>
    <dsp:sp modelId="{D65779CA-A447-48BE-A428-D68449FB7535}">
      <dsp:nvSpPr>
        <dsp:cNvPr id="0" name=""/>
        <dsp:cNvSpPr/>
      </dsp:nvSpPr>
      <dsp:spPr>
        <a:xfrm>
          <a:off x="0" y="43444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3A8A93A-B6EA-431F-B1C0-8F2C91223ED4}">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72DF6A2-93EA-4F9A-8883-741F9D55D5C6}">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a:t>Unit Testing and Integration Testing were done with a 100% passing score.</a:t>
          </a:r>
        </a:p>
      </dsp:txBody>
      <dsp:txXfrm>
        <a:off x="1337397" y="4344483"/>
        <a:ext cx="4926242" cy="1157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D94A1-AAB8-4167-9891-A5FB39A29E20}">
      <dsp:nvSpPr>
        <dsp:cNvPr id="0" name=""/>
        <dsp:cNvSpPr/>
      </dsp:nvSpPr>
      <dsp:spPr>
        <a:xfrm>
          <a:off x="0" y="671"/>
          <a:ext cx="6263640" cy="1572384"/>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FCFCB41-BD0C-4172-9DB3-C4EB1BB11462}">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9642474-B8F7-4AB7-A13C-26F0148643AC}">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100000"/>
            </a:lnSpc>
            <a:spcBef>
              <a:spcPct val="0"/>
            </a:spcBef>
            <a:spcAft>
              <a:spcPct val="35000"/>
            </a:spcAft>
            <a:buNone/>
          </a:pPr>
          <a:r>
            <a:rPr lang="en-US" sz="2200" kern="1200" dirty="0"/>
            <a:t>Team Engagement was low.</a:t>
          </a:r>
        </a:p>
      </dsp:txBody>
      <dsp:txXfrm>
        <a:off x="1816103" y="671"/>
        <a:ext cx="4447536" cy="1572384"/>
      </dsp:txXfrm>
    </dsp:sp>
    <dsp:sp modelId="{4DDFDDD1-70F9-4248-85EE-BEA0B80F7DD7}">
      <dsp:nvSpPr>
        <dsp:cNvPr id="0" name=""/>
        <dsp:cNvSpPr/>
      </dsp:nvSpPr>
      <dsp:spPr>
        <a:xfrm>
          <a:off x="0" y="1966151"/>
          <a:ext cx="6263640" cy="1572384"/>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8F91613-061B-461A-A772-7E1F6E4C9BF6}">
      <dsp:nvSpPr>
        <dsp:cNvPr id="0" name=""/>
        <dsp:cNvSpPr/>
      </dsp:nvSpPr>
      <dsp:spPr>
        <a:xfrm>
          <a:off x="475646" y="2319938"/>
          <a:ext cx="864811" cy="8648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2FF122-6C6F-482B-BB5B-1263D348BB4D}">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100000"/>
            </a:lnSpc>
            <a:spcBef>
              <a:spcPct val="0"/>
            </a:spcBef>
            <a:spcAft>
              <a:spcPct val="35000"/>
            </a:spcAft>
            <a:buNone/>
          </a:pPr>
          <a:r>
            <a:rPr lang="en-US" sz="2200" kern="1200" dirty="0"/>
            <a:t>Communication was occasionally lacking such as unanswered messages on Slack and WhatsApp</a:t>
          </a:r>
        </a:p>
      </dsp:txBody>
      <dsp:txXfrm>
        <a:off x="1816103" y="1966151"/>
        <a:ext cx="4447536" cy="1572384"/>
      </dsp:txXfrm>
    </dsp:sp>
    <dsp:sp modelId="{FE4B4C0C-9B35-41C3-B426-9EFB958BBB18}">
      <dsp:nvSpPr>
        <dsp:cNvPr id="0" name=""/>
        <dsp:cNvSpPr/>
      </dsp:nvSpPr>
      <dsp:spPr>
        <a:xfrm>
          <a:off x="0" y="3931632"/>
          <a:ext cx="6263640" cy="1572384"/>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AE777EE-561F-4393-B0B6-38DE5A55CA4A}">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96676FA-BCED-423B-8A47-C73179F90C7B}">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100000"/>
            </a:lnSpc>
            <a:spcBef>
              <a:spcPct val="0"/>
            </a:spcBef>
            <a:spcAft>
              <a:spcPct val="35000"/>
            </a:spcAft>
            <a:buNone/>
          </a:pPr>
          <a:r>
            <a:rPr lang="en-US" sz="2200" kern="1200" dirty="0"/>
            <a:t>The retrospective should be noted by each team member within the sprint using stickies/ </a:t>
          </a:r>
          <a:r>
            <a:rPr lang="en-US" sz="2200" kern="1200" dirty="0" err="1"/>
            <a:t>miro</a:t>
          </a:r>
          <a:r>
            <a:rPr lang="en-US" sz="2200" kern="1200" dirty="0"/>
            <a:t> board.</a:t>
          </a:r>
        </a:p>
      </dsp:txBody>
      <dsp:txXfrm>
        <a:off x="1816103" y="3931632"/>
        <a:ext cx="4447536" cy="1572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53089-3664-491A-AB6B-377749989F81}">
      <dsp:nvSpPr>
        <dsp:cNvPr id="0" name=""/>
        <dsp:cNvSpPr/>
      </dsp:nvSpPr>
      <dsp:spPr>
        <a:xfrm>
          <a:off x="0" y="22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F3AAA8C-4967-43F8-95A0-C960A7EA3B6E}">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2BE5808-CF41-49C6-8F80-842FE225E884}">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Team members need to take more initiative.</a:t>
          </a:r>
        </a:p>
      </dsp:txBody>
      <dsp:txXfrm>
        <a:off x="1337397" y="2284"/>
        <a:ext cx="4926242" cy="1157919"/>
      </dsp:txXfrm>
    </dsp:sp>
    <dsp:sp modelId="{4264E74A-C2F1-4614-A97D-4B3CD6811D9D}">
      <dsp:nvSpPr>
        <dsp:cNvPr id="0" name=""/>
        <dsp:cNvSpPr/>
      </dsp:nvSpPr>
      <dsp:spPr>
        <a:xfrm>
          <a:off x="0" y="14496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0E1B186-B26C-4621-A4E3-D248F9009326}">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81F0E0D-6662-4045-AA65-96D57BFD54B2}">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Establish a better availability window for meetings.</a:t>
          </a:r>
        </a:p>
      </dsp:txBody>
      <dsp:txXfrm>
        <a:off x="1337397" y="1449684"/>
        <a:ext cx="4926242" cy="1157919"/>
      </dsp:txXfrm>
    </dsp:sp>
    <dsp:sp modelId="{57A9898D-1E17-4BC7-81F1-49A9C58FF589}">
      <dsp:nvSpPr>
        <dsp:cNvPr id="0" name=""/>
        <dsp:cNvSpPr/>
      </dsp:nvSpPr>
      <dsp:spPr>
        <a:xfrm>
          <a:off x="0" y="28970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D3EFB61-1AB4-40CC-88D5-99BF7A880D3B}">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9202200-DE38-411E-AB3C-70639092B686}">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Sprint-planned items need to be enforced to avoid mid-sprint scope changes.</a:t>
          </a:r>
        </a:p>
      </dsp:txBody>
      <dsp:txXfrm>
        <a:off x="1337397" y="2897083"/>
        <a:ext cx="4926242" cy="1157919"/>
      </dsp:txXfrm>
    </dsp:sp>
    <dsp:sp modelId="{8441324E-7AB6-4886-99BB-B78674FD4D8D}">
      <dsp:nvSpPr>
        <dsp:cNvPr id="0" name=""/>
        <dsp:cNvSpPr/>
      </dsp:nvSpPr>
      <dsp:spPr>
        <a:xfrm>
          <a:off x="0" y="43444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1B55F76E-97DF-46ED-A49C-7FCE546AAA63}">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D0358FE-9198-45F4-918F-124A92688CA6}">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We need to work on stories and tasks in a timely manner.</a:t>
          </a:r>
        </a:p>
      </dsp:txBody>
      <dsp:txXfrm>
        <a:off x="1337397" y="4344483"/>
        <a:ext cx="4926242" cy="115791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12/21/2022</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42279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6541B0-77CE-4CB7-9097-0F0080A127E4}" type="datetimeFigureOut">
              <a:rPr lang="en-US" smtClean="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329672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903843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59760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409733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1427642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6541B0-77CE-4CB7-9097-0F0080A127E4}" type="datetimeFigureOut">
              <a:rPr lang="en-US" smtClean="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2102072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6541B0-77CE-4CB7-9097-0F0080A127E4}" type="datetimeFigureOut">
              <a:rPr lang="en-US" smtClean="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1360456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6541B0-77CE-4CB7-9097-0F0080A127E4}" type="datetimeFigureOut">
              <a:rPr lang="en-US" smtClean="0"/>
              <a:t>12/21/2022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3750958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6541B0-77CE-4CB7-9097-0F0080A127E4}" type="datetimeFigureOut">
              <a:rPr lang="en-US" smtClean="0"/>
              <a:t>12/21/2022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26193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6541B0-77CE-4CB7-9097-0F0080A127E4}" type="datetimeFigureOut">
              <a:rPr lang="en-US" smtClean="0"/>
              <a:t>12/21/2022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421196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6541B0-77CE-4CB7-9097-0F0080A127E4}" type="datetimeFigureOut">
              <a:rPr lang="en-US" smtClean="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117972180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accent1">
                <a:lumMod val="45000"/>
                <a:lumOff val="55000"/>
              </a:schemeClr>
            </a:gs>
            <a:gs pos="67000">
              <a:schemeClr val="accent1">
                <a:lumMod val="45000"/>
                <a:lumOff val="55000"/>
              </a:schemeClr>
            </a:gs>
            <a:gs pos="100000">
              <a:srgbClr val="002060"/>
            </a:gs>
          </a:gsLst>
          <a:lin ang="8100000" scaled="1"/>
          <a:tileRect/>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12/21/2022</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935011993"/>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541B0-77CE-4CB7-9097-0F0080A127E4}" type="datetimeFigureOut">
              <a:rPr lang="en-US" smtClean="0"/>
              <a:t>12/21/2022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A917C-DC15-4549-9C20-3CC27CCCCEF0}" type="slidenum">
              <a:rPr lang="en-US" smtClean="0"/>
              <a:t>‹#›</a:t>
            </a:fld>
            <a:endParaRPr lang="en-US"/>
          </a:p>
        </p:txBody>
      </p:sp>
    </p:spTree>
    <p:extLst>
      <p:ext uri="{BB962C8B-B14F-4D97-AF65-F5344CB8AC3E}">
        <p14:creationId xmlns:p14="http://schemas.microsoft.com/office/powerpoint/2010/main" val="33613079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ksharma67/EasyWay/wiki" TargetMode="External"/><Relationship Id="rId7"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hyperlink" Target="https://github.com/ksharma67/EasyWay/blob/main/ProjectDocs/Artifacts/API%20Documentation.pdf" TargetMode="External"/><Relationship Id="rId5" Type="http://schemas.openxmlformats.org/officeDocument/2006/relationships/hyperlink" Target="https://github.com/ksharma67/EasyWay/blob/main/ProjectDocs/Artifacts/Installation%20Manual.pdf" TargetMode="External"/><Relationship Id="rId4" Type="http://schemas.openxmlformats.org/officeDocument/2006/relationships/hyperlink" Target="https://github.com/ksharma67/EasyWay/blob/main/ProjectDocs/Artifacts/EasyWay%20Technical%20Paper.pdf"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Train At Night">
            <a:hlinkClick r:id="" action="ppaction://media"/>
            <a:extLst>
              <a:ext uri="{FF2B5EF4-FFF2-40B4-BE49-F238E27FC236}">
                <a16:creationId xmlns:a16="http://schemas.microsoft.com/office/drawing/2014/main" id="{069B41E0-D828-3EF7-5D7B-D6F8CADE45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43357F-EFB8-9C92-470C-9D59154B1E6E}"/>
              </a:ext>
            </a:extLst>
          </p:cNvPr>
          <p:cNvSpPr>
            <a:spLocks noGrp="1"/>
          </p:cNvSpPr>
          <p:nvPr>
            <p:ph type="ctrTitle"/>
          </p:nvPr>
        </p:nvSpPr>
        <p:spPr>
          <a:xfrm>
            <a:off x="-243840" y="-251459"/>
            <a:ext cx="5369379" cy="1339056"/>
          </a:xfrm>
        </p:spPr>
        <p:txBody>
          <a:bodyPr/>
          <a:lstStyle/>
          <a:p>
            <a:r>
              <a:rPr lang="en-US" dirty="0" err="1">
                <a:solidFill>
                  <a:schemeClr val="bg1"/>
                </a:solidFill>
                <a:latin typeface="Sitka Subheading" pitchFamily="2" charset="0"/>
                <a:ea typeface="Yu Gothic UI Semilight" panose="020B0400000000000000" pitchFamily="34" charset="-128"/>
              </a:rPr>
              <a:t>EasyWay</a:t>
            </a:r>
            <a:endParaRPr lang="en-US" dirty="0">
              <a:solidFill>
                <a:schemeClr val="bg1"/>
              </a:solidFill>
              <a:latin typeface="Sitka Subheading" pitchFamily="2" charset="0"/>
              <a:ea typeface="Yu Gothic UI Semilight" panose="020B0400000000000000" pitchFamily="34" charset="-128"/>
            </a:endParaRPr>
          </a:p>
        </p:txBody>
      </p:sp>
      <p:sp>
        <p:nvSpPr>
          <p:cNvPr id="3" name="Subtitle 2">
            <a:extLst>
              <a:ext uri="{FF2B5EF4-FFF2-40B4-BE49-F238E27FC236}">
                <a16:creationId xmlns:a16="http://schemas.microsoft.com/office/drawing/2014/main" id="{CAF98A04-5113-D6AB-7335-29D9EE90A9D5}"/>
              </a:ext>
            </a:extLst>
          </p:cNvPr>
          <p:cNvSpPr>
            <a:spLocks noGrp="1"/>
          </p:cNvSpPr>
          <p:nvPr>
            <p:ph type="subTitle" idx="1"/>
          </p:nvPr>
        </p:nvSpPr>
        <p:spPr>
          <a:xfrm>
            <a:off x="0" y="2951657"/>
            <a:ext cx="4990478" cy="2385183"/>
          </a:xfrm>
          <a:solidFill>
            <a:schemeClr val="accent2">
              <a:alpha val="50000"/>
            </a:schemeClr>
          </a:solidFill>
          <a:ln>
            <a:noFill/>
          </a:ln>
          <a:effectLst>
            <a:softEdge rad="317500"/>
          </a:effectLst>
        </p:spPr>
        <p:style>
          <a:lnRef idx="0">
            <a:scrgbClr r="0" g="0" b="0"/>
          </a:lnRef>
          <a:fillRef idx="0">
            <a:scrgbClr r="0" g="0" b="0"/>
          </a:fillRef>
          <a:effectRef idx="0">
            <a:scrgbClr r="0" g="0" b="0"/>
          </a:effectRef>
          <a:fontRef idx="minor">
            <a:schemeClr val="lt1"/>
          </a:fontRef>
        </p:style>
        <p:txBody>
          <a:bodyPr>
            <a:normAutofit fontScale="85000" lnSpcReduction="20000"/>
          </a:bodyPr>
          <a:lstStyle/>
          <a:p>
            <a:endParaRPr lang="en-US" b="1" dirty="0">
              <a:ln w="0"/>
              <a:solidFill>
                <a:schemeClr val="bg1"/>
              </a:solidFill>
              <a:effectLst>
                <a:outerShdw blurRad="38100" dist="19050" dir="2700000" algn="tl" rotWithShape="0">
                  <a:schemeClr val="dk1">
                    <a:alpha val="40000"/>
                  </a:schemeClr>
                </a:outerShdw>
              </a:effectLst>
              <a:latin typeface="Sitka Subheading" pitchFamily="2" charset="0"/>
            </a:endParaRP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Deliverable 4</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Subject: CS691</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Computer Science Project 1</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Designed By:</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Vidisha Vijay Sawant</a:t>
            </a:r>
          </a:p>
          <a:p>
            <a:r>
              <a:rPr lang="en-US" dirty="0">
                <a:ln w="0"/>
                <a:solidFill>
                  <a:schemeClr val="bg1"/>
                </a:solidFill>
                <a:effectLst>
                  <a:outerShdw blurRad="38100" dist="19050" dir="2700000" algn="tl" rotWithShape="0">
                    <a:schemeClr val="dk1">
                      <a:alpha val="40000"/>
                    </a:schemeClr>
                  </a:outerShdw>
                </a:effectLst>
                <a:latin typeface="Sitka Subheading" pitchFamily="2" charset="0"/>
              </a:rPr>
              <a:t> </a:t>
            </a:r>
          </a:p>
        </p:txBody>
      </p:sp>
    </p:spTree>
    <p:extLst>
      <p:ext uri="{BB962C8B-B14F-4D97-AF65-F5344CB8AC3E}">
        <p14:creationId xmlns:p14="http://schemas.microsoft.com/office/powerpoint/2010/main" val="12285942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38D6-4E8C-64AB-AF16-10EC1451CD0E}"/>
              </a:ext>
            </a:extLst>
          </p:cNvPr>
          <p:cNvSpPr>
            <a:spLocks noGrp="1"/>
          </p:cNvSpPr>
          <p:nvPr>
            <p:ph type="title"/>
          </p:nvPr>
        </p:nvSpPr>
        <p:spPr>
          <a:xfrm>
            <a:off x="265433"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Persona 1</a:t>
            </a:r>
          </a:p>
        </p:txBody>
      </p:sp>
      <p:pic>
        <p:nvPicPr>
          <p:cNvPr id="4" name="Content Placeholder 5">
            <a:extLst>
              <a:ext uri="{FF2B5EF4-FFF2-40B4-BE49-F238E27FC236}">
                <a16:creationId xmlns:a16="http://schemas.microsoft.com/office/drawing/2014/main" id="{AE7A78F1-B695-CEB2-4FCF-74E19B31E4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257551" y="1040393"/>
            <a:ext cx="8761614" cy="4862696"/>
          </a:xfrm>
          <a:prstGeom prst="rect">
            <a:avLst/>
          </a:prstGeom>
          <a:noFill/>
        </p:spPr>
      </p:pic>
    </p:spTree>
    <p:extLst>
      <p:ext uri="{BB962C8B-B14F-4D97-AF65-F5344CB8AC3E}">
        <p14:creationId xmlns:p14="http://schemas.microsoft.com/office/powerpoint/2010/main" val="2688823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FB9B-75A5-B3E6-9EF2-49415AF35A5E}"/>
              </a:ext>
            </a:extLst>
          </p:cNvPr>
          <p:cNvSpPr>
            <a:spLocks noGrp="1"/>
          </p:cNvSpPr>
          <p:nvPr>
            <p:ph type="title"/>
          </p:nvPr>
        </p:nvSpPr>
        <p:spPr>
          <a:xfrm>
            <a:off x="281265"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Persona 2</a:t>
            </a:r>
          </a:p>
        </p:txBody>
      </p:sp>
      <p:pic>
        <p:nvPicPr>
          <p:cNvPr id="4" name="Content Placeholder 7" descr="Text&#10;&#10;Description automatically generated">
            <a:extLst>
              <a:ext uri="{FF2B5EF4-FFF2-40B4-BE49-F238E27FC236}">
                <a16:creationId xmlns:a16="http://schemas.microsoft.com/office/drawing/2014/main" id="{931C3AD2-21D2-E7EE-9F27-ECE35118C5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85319" y="994410"/>
            <a:ext cx="8868843" cy="4966552"/>
          </a:xfrm>
          <a:prstGeom prst="rect">
            <a:avLst/>
          </a:prstGeom>
        </p:spPr>
      </p:pic>
    </p:spTree>
    <p:extLst>
      <p:ext uri="{BB962C8B-B14F-4D97-AF65-F5344CB8AC3E}">
        <p14:creationId xmlns:p14="http://schemas.microsoft.com/office/powerpoint/2010/main" val="2158080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FB9B-75A5-B3E6-9EF2-49415AF35A5E}"/>
              </a:ext>
            </a:extLst>
          </p:cNvPr>
          <p:cNvSpPr>
            <a:spLocks noGrp="1"/>
          </p:cNvSpPr>
          <p:nvPr>
            <p:ph type="title"/>
          </p:nvPr>
        </p:nvSpPr>
        <p:spPr>
          <a:xfrm>
            <a:off x="373862"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Persona 3</a:t>
            </a:r>
          </a:p>
        </p:txBody>
      </p:sp>
      <p:pic>
        <p:nvPicPr>
          <p:cNvPr id="6" name="Content Placeholder 7">
            <a:extLst>
              <a:ext uri="{FF2B5EF4-FFF2-40B4-BE49-F238E27FC236}">
                <a16:creationId xmlns:a16="http://schemas.microsoft.com/office/drawing/2014/main" id="{EA33B961-B64B-E131-9733-E28ABF69BE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76917" y="1104927"/>
            <a:ext cx="8760603" cy="4867610"/>
          </a:xfrm>
          <a:prstGeom prst="rect">
            <a:avLst/>
          </a:prstGeom>
        </p:spPr>
      </p:pic>
    </p:spTree>
    <p:extLst>
      <p:ext uri="{BB962C8B-B14F-4D97-AF65-F5344CB8AC3E}">
        <p14:creationId xmlns:p14="http://schemas.microsoft.com/office/powerpoint/2010/main" val="23012152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332AC7E3-595B-DA5B-12DE-DB1EEB65BD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384"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7C5F31E4-C00D-04D5-6DE4-A7CCD6BA44C6}"/>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rgbClr val="FFFFFF"/>
                </a:solidFill>
              </a:rPr>
              <a:t>MVP</a:t>
            </a:r>
            <a:br>
              <a:rPr lang="en-US" sz="6600" b="1" dirty="0">
                <a:solidFill>
                  <a:srgbClr val="FFFFFF"/>
                </a:solidFill>
              </a:rPr>
            </a:br>
            <a:r>
              <a:rPr lang="en-US" sz="6600" b="1" dirty="0">
                <a:solidFill>
                  <a:srgbClr val="FFFFFF"/>
                </a:solidFill>
              </a:rPr>
              <a:t>(Minimum Viable Product)</a:t>
            </a:r>
          </a:p>
        </p:txBody>
      </p:sp>
    </p:spTree>
    <p:extLst>
      <p:ext uri="{BB962C8B-B14F-4D97-AF65-F5344CB8AC3E}">
        <p14:creationId xmlns:p14="http://schemas.microsoft.com/office/powerpoint/2010/main" val="2786021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7E4BA4D-0C32-2584-E476-9853A26BC406}"/>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2E43E68-C405-3FBF-C835-71262DB37334}"/>
              </a:ext>
            </a:extLst>
          </p:cNvPr>
          <p:cNvSpPr>
            <a:spLocks noGrp="1"/>
          </p:cNvSpPr>
          <p:nvPr>
            <p:ph type="title"/>
          </p:nvPr>
        </p:nvSpPr>
        <p:spPr>
          <a:xfrm>
            <a:off x="838201" y="1065862"/>
            <a:ext cx="3313164" cy="4726276"/>
          </a:xfrm>
        </p:spPr>
        <p:txBody>
          <a:bodyPr>
            <a:normAutofit/>
          </a:bodyPr>
          <a:lstStyle/>
          <a:p>
            <a:pPr algn="r"/>
            <a:r>
              <a:rPr lang="en-US" sz="4000" b="1" dirty="0">
                <a:solidFill>
                  <a:srgbClr val="FFFFFF"/>
                </a:solidFill>
              </a:rPr>
              <a:t>Minimum Viable Product (MVP)</a:t>
            </a:r>
          </a:p>
        </p:txBody>
      </p:sp>
      <p:graphicFrame>
        <p:nvGraphicFramePr>
          <p:cNvPr id="39" name="Content Placeholder 2">
            <a:extLst>
              <a:ext uri="{FF2B5EF4-FFF2-40B4-BE49-F238E27FC236}">
                <a16:creationId xmlns:a16="http://schemas.microsoft.com/office/drawing/2014/main" id="{42FC1C86-529B-02C2-5B1B-C670C7974E3F}"/>
              </a:ext>
            </a:extLst>
          </p:cNvPr>
          <p:cNvGraphicFramePr>
            <a:graphicFrameLocks noGrp="1"/>
          </p:cNvGraphicFramePr>
          <p:nvPr>
            <p:ph idx="1"/>
            <p:extLst>
              <p:ext uri="{D42A27DB-BD31-4B8C-83A1-F6EECF244321}">
                <p14:modId xmlns:p14="http://schemas.microsoft.com/office/powerpoint/2010/main" val="2177992003"/>
              </p:ext>
            </p:extLst>
          </p:nvPr>
        </p:nvGraphicFramePr>
        <p:xfrm>
          <a:off x="5155379" y="914400"/>
          <a:ext cx="5771691"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8277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1DD8ED02-C1A0-6F93-BD13-031EFF7F99AB}"/>
              </a:ext>
            </a:extLst>
          </p:cNvPr>
          <p:cNvPicPr>
            <a:picLocks noChangeAspect="1"/>
          </p:cNvPicPr>
          <p:nvPr/>
        </p:nvPicPr>
        <p:blipFill rotWithShape="1">
          <a:blip r:embed="rId2"/>
          <a:srcRect l="40259" t="16489" r="40919" b="6410"/>
          <a:stretch/>
        </p:blipFill>
        <p:spPr>
          <a:xfrm>
            <a:off x="3211513" y="1844675"/>
            <a:ext cx="1860550" cy="4449763"/>
          </a:xfrm>
          <a:prstGeom prst="rect">
            <a:avLst/>
          </a:prstGeom>
        </p:spPr>
      </p:pic>
      <p:pic>
        <p:nvPicPr>
          <p:cNvPr id="12" name="Picture 11">
            <a:extLst>
              <a:ext uri="{FF2B5EF4-FFF2-40B4-BE49-F238E27FC236}">
                <a16:creationId xmlns:a16="http://schemas.microsoft.com/office/drawing/2014/main" id="{C7BED672-AAAA-EA70-ED04-ED60B976B52A}"/>
              </a:ext>
            </a:extLst>
          </p:cNvPr>
          <p:cNvPicPr>
            <a:picLocks noChangeAspect="1"/>
          </p:cNvPicPr>
          <p:nvPr/>
        </p:nvPicPr>
        <p:blipFill>
          <a:blip r:embed="rId3"/>
          <a:stretch>
            <a:fillRect/>
          </a:stretch>
        </p:blipFill>
        <p:spPr>
          <a:xfrm>
            <a:off x="1160463" y="1844674"/>
            <a:ext cx="1984375" cy="4449763"/>
          </a:xfrm>
          <a:prstGeom prst="rect">
            <a:avLst/>
          </a:prstGeom>
        </p:spPr>
      </p:pic>
      <p:pic>
        <p:nvPicPr>
          <p:cNvPr id="6" name="Content Placeholder 20" descr="A screenshot of a computer&#10;&#10;Description automatically generated">
            <a:extLst>
              <a:ext uri="{FF2B5EF4-FFF2-40B4-BE49-F238E27FC236}">
                <a16:creationId xmlns:a16="http://schemas.microsoft.com/office/drawing/2014/main" id="{653FE693-1D26-160D-E68E-157781DD9C5D}"/>
              </a:ext>
            </a:extLst>
          </p:cNvPr>
          <p:cNvPicPr>
            <a:picLocks noChangeAspect="1"/>
          </p:cNvPicPr>
          <p:nvPr/>
        </p:nvPicPr>
        <p:blipFill rotWithShape="1">
          <a:blip r:embed="rId4"/>
          <a:srcRect l="39320" t="14418" r="40918" b="8539"/>
          <a:stretch/>
        </p:blipFill>
        <p:spPr>
          <a:xfrm>
            <a:off x="5138738" y="1844675"/>
            <a:ext cx="1965325" cy="4449763"/>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268EBF65-9173-BE34-DCFA-632D1BA830DA}"/>
              </a:ext>
            </a:extLst>
          </p:cNvPr>
          <p:cNvPicPr>
            <a:picLocks noChangeAspect="1"/>
          </p:cNvPicPr>
          <p:nvPr/>
        </p:nvPicPr>
        <p:blipFill rotWithShape="1">
          <a:blip r:embed="rId5"/>
          <a:srcRect l="39320" t="14182" r="40918" b="8720"/>
          <a:stretch/>
        </p:blipFill>
        <p:spPr>
          <a:xfrm>
            <a:off x="7170738" y="1844675"/>
            <a:ext cx="1965325" cy="4449763"/>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18C06074-E900-0B0F-AA1C-817F213FD2A3}"/>
              </a:ext>
            </a:extLst>
          </p:cNvPr>
          <p:cNvPicPr>
            <a:picLocks noChangeAspect="1"/>
          </p:cNvPicPr>
          <p:nvPr/>
        </p:nvPicPr>
        <p:blipFill rotWithShape="1">
          <a:blip r:embed="rId6"/>
          <a:srcRect l="43918" t="14218" r="44946" b="5099"/>
          <a:stretch/>
        </p:blipFill>
        <p:spPr>
          <a:xfrm>
            <a:off x="9202738" y="1844675"/>
            <a:ext cx="903288" cy="4449763"/>
          </a:xfrm>
          <a:prstGeom prst="rect">
            <a:avLst/>
          </a:prstGeom>
        </p:spPr>
      </p:pic>
      <p:pic>
        <p:nvPicPr>
          <p:cNvPr id="7" name="Content Placeholder 22" descr="A screenshot of a computer&#10;&#10;Description automatically generated with medium confidence">
            <a:extLst>
              <a:ext uri="{FF2B5EF4-FFF2-40B4-BE49-F238E27FC236}">
                <a16:creationId xmlns:a16="http://schemas.microsoft.com/office/drawing/2014/main" id="{47A72058-EC0E-4D78-8689-92B55B329B41}"/>
              </a:ext>
            </a:extLst>
          </p:cNvPr>
          <p:cNvPicPr>
            <a:picLocks noGrp="1" noChangeAspect="1"/>
          </p:cNvPicPr>
          <p:nvPr/>
        </p:nvPicPr>
        <p:blipFill rotWithShape="1">
          <a:blip r:embed="rId7"/>
          <a:srcRect l="44153" t="13024" r="45119" b="6910"/>
          <a:stretch/>
        </p:blipFill>
        <p:spPr>
          <a:xfrm>
            <a:off x="10172700" y="1844675"/>
            <a:ext cx="857250" cy="4449763"/>
          </a:xfrm>
          <a:prstGeom prst="rect">
            <a:avLst/>
          </a:prstGeom>
        </p:spPr>
      </p:pic>
      <p:sp>
        <p:nvSpPr>
          <p:cNvPr id="2" name="Title 1">
            <a:extLst>
              <a:ext uri="{FF2B5EF4-FFF2-40B4-BE49-F238E27FC236}">
                <a16:creationId xmlns:a16="http://schemas.microsoft.com/office/drawing/2014/main" id="{CAA8FF31-32B3-8080-63EA-540FAA16B6EE}"/>
              </a:ext>
            </a:extLst>
          </p:cNvPr>
          <p:cNvSpPr>
            <a:spLocks noGrp="1"/>
          </p:cNvSpPr>
          <p:nvPr>
            <p:ph type="title"/>
          </p:nvPr>
        </p:nvSpPr>
        <p:spPr>
          <a:xfrm>
            <a:off x="838200" y="184805"/>
            <a:ext cx="10515600" cy="1505883"/>
          </a:xfrm>
          <a:prstGeom prst="ellipse">
            <a:avLst/>
          </a:prstGeom>
        </p:spPr>
        <p:txBody>
          <a:bodyPr vert="horz" lIns="91440" tIns="45720" rIns="91440" bIns="45720" rtlCol="0" anchor="ctr">
            <a:normAutofit/>
          </a:bodyPr>
          <a:lstStyle/>
          <a:p>
            <a:r>
              <a:rPr lang="en-US" b="1" kern="1200" dirty="0">
                <a:solidFill>
                  <a:schemeClr val="tx1"/>
                </a:solidFill>
                <a:latin typeface="+mj-lt"/>
                <a:ea typeface="+mj-ea"/>
                <a:cs typeface="+mj-cs"/>
              </a:rPr>
              <a:t>Minimal Viable Product (MVP)</a:t>
            </a:r>
          </a:p>
        </p:txBody>
      </p:sp>
      <p:pic>
        <p:nvPicPr>
          <p:cNvPr id="16" name="Picture 15" descr="Graphical user interface&#10;&#10;Description automatically generated with medium confidence">
            <a:extLst>
              <a:ext uri="{FF2B5EF4-FFF2-40B4-BE49-F238E27FC236}">
                <a16:creationId xmlns:a16="http://schemas.microsoft.com/office/drawing/2014/main" id="{C89AE18D-E34D-D91B-30B1-9EC32E035D71}"/>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10012101" y="-1"/>
            <a:ext cx="2176851" cy="1804129"/>
          </a:xfrm>
          <a:prstGeom prst="rect">
            <a:avLst/>
          </a:prstGeom>
          <a:effectLst>
            <a:softEdge rad="317500"/>
          </a:effectLst>
        </p:spPr>
      </p:pic>
    </p:spTree>
    <p:extLst>
      <p:ext uri="{BB962C8B-B14F-4D97-AF65-F5344CB8AC3E}">
        <p14:creationId xmlns:p14="http://schemas.microsoft.com/office/powerpoint/2010/main" val="421026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1860"/>
                            </p:stCondLst>
                            <p:childTnLst>
                              <p:par>
                                <p:cTn id="9" presetID="3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style.rotation</p:attrName>
                                        </p:attrNameLst>
                                      </p:cBhvr>
                                      <p:tavLst>
                                        <p:tav tm="0">
                                          <p:val>
                                            <p:fltVal val="90"/>
                                          </p:val>
                                        </p:tav>
                                        <p:tav tm="100000">
                                          <p:val>
                                            <p:fltVal val="0"/>
                                          </p:val>
                                        </p:tav>
                                      </p:tavLst>
                                    </p:anim>
                                    <p:animEffect transition="in" filter="fade">
                                      <p:cBhvr>
                                        <p:cTn id="14" dur="1000"/>
                                        <p:tgtEl>
                                          <p:spTgt spid="6"/>
                                        </p:tgtEl>
                                      </p:cBhvr>
                                    </p:animEffect>
                                  </p:childTnLst>
                                </p:cTn>
                              </p:par>
                            </p:childTnLst>
                          </p:cTn>
                        </p:par>
                        <p:par>
                          <p:cTn id="15" fill="hold">
                            <p:stCondLst>
                              <p:cond delay="2860"/>
                            </p:stCondLst>
                            <p:childTnLst>
                              <p:par>
                                <p:cTn id="16" presetID="2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par>
                          <p:cTn id="19" fill="hold">
                            <p:stCondLst>
                              <p:cond delay="3360"/>
                            </p:stCondLst>
                            <p:childTnLst>
                              <p:par>
                                <p:cTn id="20" presetID="2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par>
                          <p:cTn id="23" fill="hold">
                            <p:stCondLst>
                              <p:cond delay="3860"/>
                            </p:stCondLst>
                            <p:childTnLst>
                              <p:par>
                                <p:cTn id="24" presetID="2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par>
                          <p:cTn id="27" fill="hold">
                            <p:stCondLst>
                              <p:cond delay="436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par>
                          <p:cTn id="31" fill="hold">
                            <p:stCondLst>
                              <p:cond delay="4860"/>
                            </p:stCondLst>
                            <p:childTnLst>
                              <p:par>
                                <p:cTn id="32" presetID="22" presetClass="entr" presetSubtype="4"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4A130CA-991E-4C92-A494-EB7D8666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FC3C749F-9A26-4B1E-BC2E-572D03DF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F98D51C6-1188-49B8-B829-31D2C2813F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56BA586-8922-4113-BD35-BBF1EB1A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6909"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61739"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ame 42">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23102"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A5B2BF2-7B55-85ED-17F0-C8584E67EDDC}"/>
              </a:ext>
            </a:extLst>
          </p:cNvPr>
          <p:cNvSpPr>
            <a:spLocks noGrp="1"/>
          </p:cNvSpPr>
          <p:nvPr>
            <p:ph type="title"/>
          </p:nvPr>
        </p:nvSpPr>
        <p:spPr>
          <a:xfrm>
            <a:off x="1738683" y="2721789"/>
            <a:ext cx="3618284" cy="1345720"/>
          </a:xfrm>
          <a:prstGeom prst="ellipse">
            <a:avLst/>
          </a:prstGeom>
          <a:noFill/>
        </p:spPr>
        <p:txBody>
          <a:bodyPr vert="horz" lIns="91440" tIns="45720" rIns="91440" bIns="45720" rtlCol="0" anchor="ctr">
            <a:normAutofit fontScale="90000"/>
          </a:bodyPr>
          <a:lstStyle/>
          <a:p>
            <a:pPr algn="ctr"/>
            <a:r>
              <a:rPr lang="en-US" sz="4000" b="1" kern="1200" dirty="0">
                <a:solidFill>
                  <a:srgbClr val="080808"/>
                </a:solidFill>
                <a:latin typeface="+mj-lt"/>
                <a:ea typeface="+mj-ea"/>
                <a:cs typeface="+mj-cs"/>
              </a:rPr>
              <a:t>Technologies</a:t>
            </a:r>
          </a:p>
        </p:txBody>
      </p:sp>
      <p:pic>
        <p:nvPicPr>
          <p:cNvPr id="8" name="Picture 7" descr="Graphical user interface, application&#10;&#10;Description automatically generated">
            <a:extLst>
              <a:ext uri="{FF2B5EF4-FFF2-40B4-BE49-F238E27FC236}">
                <a16:creationId xmlns:a16="http://schemas.microsoft.com/office/drawing/2014/main" id="{B5B20006-803F-5F4C-0AAF-78F117361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1022" y="537211"/>
            <a:ext cx="5379244" cy="5737860"/>
          </a:xfrm>
          <a:prstGeom prst="rect">
            <a:avLst/>
          </a:prstGeom>
        </p:spPr>
      </p:pic>
    </p:spTree>
    <p:extLst>
      <p:ext uri="{BB962C8B-B14F-4D97-AF65-F5344CB8AC3E}">
        <p14:creationId xmlns:p14="http://schemas.microsoft.com/office/powerpoint/2010/main" val="360451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4" descr="Rolls of blueprints">
            <a:extLst>
              <a:ext uri="{FF2B5EF4-FFF2-40B4-BE49-F238E27FC236}">
                <a16:creationId xmlns:a16="http://schemas.microsoft.com/office/drawing/2014/main" id="{FC48145F-F932-8927-0DBD-346E8DC095B3}"/>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8A94FCC2-DE06-B912-CE11-368A35451269}"/>
              </a:ext>
            </a:extLst>
          </p:cNvPr>
          <p:cNvSpPr>
            <a:spLocks noGrp="1"/>
          </p:cNvSpPr>
          <p:nvPr>
            <p:ph type="title"/>
          </p:nvPr>
        </p:nvSpPr>
        <p:spPr>
          <a:xfrm>
            <a:off x="76201" y="1122363"/>
            <a:ext cx="3447288" cy="3204134"/>
          </a:xfrm>
        </p:spPr>
        <p:txBody>
          <a:bodyPr vert="horz" lIns="91440" tIns="45720" rIns="91440" bIns="45720" rtlCol="0" anchor="b">
            <a:normAutofit/>
          </a:bodyPr>
          <a:lstStyle/>
          <a:p>
            <a:pPr algn="ctr"/>
            <a:r>
              <a:rPr lang="en-US" sz="4800" b="1" dirty="0"/>
              <a:t>Architecture Diagram</a:t>
            </a:r>
          </a:p>
        </p:txBody>
      </p:sp>
    </p:spTree>
    <p:extLst>
      <p:ext uri="{BB962C8B-B14F-4D97-AF65-F5344CB8AC3E}">
        <p14:creationId xmlns:p14="http://schemas.microsoft.com/office/powerpoint/2010/main" val="2486418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8" y="2072667"/>
            <a:ext cx="2778151"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Conceptual Architecture Diagram</a:t>
            </a:r>
          </a:p>
        </p:txBody>
      </p:sp>
      <p:pic>
        <p:nvPicPr>
          <p:cNvPr id="7" name="Content Placeholder 3" descr="Graphical user interface, application&#10;&#10;Description automatically generated">
            <a:extLst>
              <a:ext uri="{FF2B5EF4-FFF2-40B4-BE49-F238E27FC236}">
                <a16:creationId xmlns:a16="http://schemas.microsoft.com/office/drawing/2014/main" id="{3BEB9106-E976-3BDA-F5F5-B44BDFCA2E6E}"/>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3936830" y="559035"/>
            <a:ext cx="8318738" cy="5739929"/>
          </a:xfrm>
          <a:prstGeom prst="rect">
            <a:avLst/>
          </a:prstGeom>
        </p:spPr>
      </p:pic>
    </p:spTree>
    <p:extLst>
      <p:ext uri="{BB962C8B-B14F-4D97-AF65-F5344CB8AC3E}">
        <p14:creationId xmlns:p14="http://schemas.microsoft.com/office/powerpoint/2010/main" val="1072625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9" y="207266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b="1" dirty="0">
                <a:solidFill>
                  <a:srgbClr val="FFFFFF"/>
                </a:solidFill>
              </a:rPr>
              <a:t>ERD </a:t>
            </a:r>
            <a:r>
              <a:rPr lang="en-US" sz="2800" b="1" kern="1200" dirty="0">
                <a:solidFill>
                  <a:srgbClr val="FFFFFF"/>
                </a:solidFill>
                <a:latin typeface="+mj-lt"/>
                <a:ea typeface="+mj-ea"/>
                <a:cs typeface="+mj-cs"/>
              </a:rPr>
              <a:t>Diagram</a:t>
            </a:r>
          </a:p>
        </p:txBody>
      </p:sp>
      <p:pic>
        <p:nvPicPr>
          <p:cNvPr id="8" name="Content Placeholder 4" descr="A picture containing graphical user interface&#10;&#10;Description automatically generated">
            <a:extLst>
              <a:ext uri="{FF2B5EF4-FFF2-40B4-BE49-F238E27FC236}">
                <a16:creationId xmlns:a16="http://schemas.microsoft.com/office/drawing/2014/main" id="{18B98398-B88F-BAF5-F6B2-F82C7B855C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2713" y="315301"/>
            <a:ext cx="7415507" cy="6217720"/>
          </a:xfrm>
          <a:prstGeom prst="rect">
            <a:avLst/>
          </a:prstGeom>
          <a:gradFill>
            <a:gsLst>
              <a:gs pos="0">
                <a:schemeClr val="accent1">
                  <a:lumMod val="5000"/>
                  <a:lumOff val="95000"/>
                </a:schemeClr>
              </a:gs>
              <a:gs pos="71000">
                <a:srgbClr val="507BC8"/>
              </a:gs>
              <a:gs pos="83000">
                <a:srgbClr val="507BC8"/>
              </a:gs>
              <a:gs pos="100000">
                <a:srgbClr val="507BC8"/>
              </a:gs>
            </a:gsLst>
            <a:lin ang="5400000" scaled="1"/>
          </a:gradFill>
        </p:spPr>
      </p:pic>
    </p:spTree>
    <p:extLst>
      <p:ext uri="{BB962C8B-B14F-4D97-AF65-F5344CB8AC3E}">
        <p14:creationId xmlns:p14="http://schemas.microsoft.com/office/powerpoint/2010/main" val="7596006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Calendar on table">
            <a:extLst>
              <a:ext uri="{FF2B5EF4-FFF2-40B4-BE49-F238E27FC236}">
                <a16:creationId xmlns:a16="http://schemas.microsoft.com/office/drawing/2014/main" id="{BA844104-5373-EA5B-E9CC-1B516DD8EEC2}"/>
              </a:ext>
            </a:extLst>
          </p:cNvPr>
          <p:cNvPicPr>
            <a:picLocks noChangeAspect="1"/>
          </p:cNvPicPr>
          <p:nvPr/>
        </p:nvPicPr>
        <p:blipFill rotWithShape="1">
          <a:blip r:embed="rId2">
            <a:alphaModFix amt="50000"/>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51D1B485-3B14-2D22-C3D3-633BA392D889}"/>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rgbClr val="FFFFFF"/>
                </a:solidFill>
              </a:rPr>
              <a:t>Agenda</a:t>
            </a:r>
          </a:p>
        </p:txBody>
      </p:sp>
    </p:spTree>
    <p:extLst>
      <p:ext uri="{BB962C8B-B14F-4D97-AF65-F5344CB8AC3E}">
        <p14:creationId xmlns:p14="http://schemas.microsoft.com/office/powerpoint/2010/main" val="79015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9" y="207266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User Sequence Diagram</a:t>
            </a:r>
          </a:p>
        </p:txBody>
      </p:sp>
      <p:pic>
        <p:nvPicPr>
          <p:cNvPr id="1028" name="Picture 4">
            <a:extLst>
              <a:ext uri="{FF2B5EF4-FFF2-40B4-BE49-F238E27FC236}">
                <a16:creationId xmlns:a16="http://schemas.microsoft.com/office/drawing/2014/main" id="{B3747E2C-E973-436E-196C-5E22D1A07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324" y="886278"/>
            <a:ext cx="8468676" cy="508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52136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9" y="207266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Dataflow</a:t>
            </a:r>
            <a:r>
              <a:rPr lang="en-US" sz="2600" kern="1200" dirty="0">
                <a:solidFill>
                  <a:srgbClr val="FFFFFF"/>
                </a:solidFill>
                <a:latin typeface="+mj-lt"/>
                <a:ea typeface="+mj-ea"/>
                <a:cs typeface="+mj-cs"/>
              </a:rPr>
              <a:t> Diagram</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Level 0</a:t>
            </a:r>
          </a:p>
        </p:txBody>
      </p:sp>
      <p:pic>
        <p:nvPicPr>
          <p:cNvPr id="4" name="Content Placeholder 4" descr="Diagram&#10;&#10;Description automatically generated">
            <a:extLst>
              <a:ext uri="{FF2B5EF4-FFF2-40B4-BE49-F238E27FC236}">
                <a16:creationId xmlns:a16="http://schemas.microsoft.com/office/drawing/2014/main" id="{CBE24615-075D-E509-ACC9-64E39082F5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84222" y="369507"/>
            <a:ext cx="7849277" cy="5980402"/>
          </a:xfrm>
          <a:prstGeom prst="rect">
            <a:avLst/>
          </a:prstGeom>
        </p:spPr>
      </p:pic>
    </p:spTree>
    <p:extLst>
      <p:ext uri="{BB962C8B-B14F-4D97-AF65-F5344CB8AC3E}">
        <p14:creationId xmlns:p14="http://schemas.microsoft.com/office/powerpoint/2010/main" val="326855775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96721646-70C4-9DA3-D12D-A5FF4C7BFC2A}"/>
              </a:ext>
            </a:extLst>
          </p:cNvPr>
          <p:cNvPicPr>
            <a:picLocks noChangeAspect="1"/>
          </p:cNvPicPr>
          <p:nvPr/>
        </p:nvPicPr>
        <p:blipFill rotWithShape="1">
          <a:blip r:embed="rId2">
            <a:extLst>
              <a:ext uri="{28A0092B-C50C-407E-A947-70E740481C1C}">
                <a14:useLocalDpi xmlns:a14="http://schemas.microsoft.com/office/drawing/2010/main" val="0"/>
              </a:ext>
            </a:extLst>
          </a:blip>
          <a:srcRect t="7053" b="5057"/>
          <a:stretch/>
        </p:blipFill>
        <p:spPr>
          <a:xfrm>
            <a:off x="20" y="10"/>
            <a:ext cx="12191980" cy="6857990"/>
          </a:xfrm>
          <a:prstGeom prst="rect">
            <a:avLst/>
          </a:prstGeom>
          <a:solidFill>
            <a:srgbClr val="18BBE4"/>
          </a:solidFill>
        </p:spPr>
      </p:pic>
      <p:sp>
        <p:nvSpPr>
          <p:cNvPr id="9"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88102-1225-CCB3-5FAD-15DA3248527C}"/>
              </a:ext>
            </a:extLst>
          </p:cNvPr>
          <p:cNvSpPr>
            <a:spLocks noGrp="1"/>
          </p:cNvSpPr>
          <p:nvPr>
            <p:ph type="title"/>
          </p:nvPr>
        </p:nvSpPr>
        <p:spPr>
          <a:xfrm>
            <a:off x="4375230" y="5163828"/>
            <a:ext cx="3416461" cy="931945"/>
          </a:xfrm>
        </p:spPr>
        <p:txBody>
          <a:bodyPr vert="horz" lIns="91440" tIns="45720" rIns="91440" bIns="45720" rtlCol="0" anchor="ctr">
            <a:normAutofit/>
          </a:bodyPr>
          <a:lstStyle/>
          <a:p>
            <a:pPr algn="ctr"/>
            <a:r>
              <a:rPr lang="en-US" b="1" dirty="0">
                <a:solidFill>
                  <a:schemeClr val="tx1">
                    <a:lumMod val="85000"/>
                    <a:lumOff val="15000"/>
                  </a:schemeClr>
                </a:solidFill>
              </a:rPr>
              <a:t>Sprint 3 Recap</a:t>
            </a:r>
          </a:p>
        </p:txBody>
      </p:sp>
      <p:cxnSp>
        <p:nvCxnSpPr>
          <p:cNvPr id="12"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0435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34F6-8DF0-727F-C524-B98C38CB6F67}"/>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b="1" dirty="0"/>
              <a:t>Homepage </a:t>
            </a:r>
          </a:p>
        </p:txBody>
      </p:sp>
      <p:pic>
        <p:nvPicPr>
          <p:cNvPr id="4" name="Content Placeholder 4">
            <a:extLst>
              <a:ext uri="{FF2B5EF4-FFF2-40B4-BE49-F238E27FC236}">
                <a16:creationId xmlns:a16="http://schemas.microsoft.com/office/drawing/2014/main" id="{708769A4-325C-0578-9E7D-35040FCED76C}"/>
              </a:ext>
            </a:extLst>
          </p:cNvPr>
          <p:cNvPicPr>
            <a:picLocks noGrp="1" noChangeAspect="1"/>
          </p:cNvPicPr>
          <p:nvPr>
            <p:ph idx="1"/>
          </p:nvPr>
        </p:nvPicPr>
        <p:blipFill>
          <a:blip r:embed="rId2"/>
          <a:stretch>
            <a:fillRect/>
          </a:stretch>
        </p:blipFill>
        <p:spPr>
          <a:xfrm>
            <a:off x="176059" y="2034303"/>
            <a:ext cx="5828261" cy="2972413"/>
          </a:xfrm>
          <a:prstGeom prst="rect">
            <a:avLst/>
          </a:prstGeom>
        </p:spPr>
      </p:pic>
      <p:pic>
        <p:nvPicPr>
          <p:cNvPr id="5" name="Picture 4">
            <a:extLst>
              <a:ext uri="{FF2B5EF4-FFF2-40B4-BE49-F238E27FC236}">
                <a16:creationId xmlns:a16="http://schemas.microsoft.com/office/drawing/2014/main" id="{D50B31CF-66D3-0265-F1AB-5811BB64DD6E}"/>
              </a:ext>
            </a:extLst>
          </p:cNvPr>
          <p:cNvPicPr>
            <a:picLocks noChangeAspect="1"/>
          </p:cNvPicPr>
          <p:nvPr/>
        </p:nvPicPr>
        <p:blipFill>
          <a:blip r:embed="rId3"/>
          <a:stretch>
            <a:fillRect/>
          </a:stretch>
        </p:blipFill>
        <p:spPr>
          <a:xfrm>
            <a:off x="6187682" y="2034302"/>
            <a:ext cx="5828261" cy="2972413"/>
          </a:xfrm>
          <a:prstGeom prst="rect">
            <a:avLst/>
          </a:prstGeom>
        </p:spPr>
      </p:pic>
    </p:spTree>
    <p:extLst>
      <p:ext uri="{BB962C8B-B14F-4D97-AF65-F5344CB8AC3E}">
        <p14:creationId xmlns:p14="http://schemas.microsoft.com/office/powerpoint/2010/main" val="1476479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6ED0-953D-B056-BECB-943D200A9298}"/>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b="1" kern="1200" dirty="0">
                <a:solidFill>
                  <a:schemeClr val="tx1"/>
                </a:solidFill>
                <a:latin typeface="+mj-lt"/>
                <a:ea typeface="+mj-ea"/>
                <a:cs typeface="+mj-cs"/>
              </a:rPr>
              <a:t>Service Catalog</a:t>
            </a:r>
          </a:p>
        </p:txBody>
      </p:sp>
      <p:pic>
        <p:nvPicPr>
          <p:cNvPr id="4" name="Content Placeholder 4">
            <a:extLst>
              <a:ext uri="{FF2B5EF4-FFF2-40B4-BE49-F238E27FC236}">
                <a16:creationId xmlns:a16="http://schemas.microsoft.com/office/drawing/2014/main" id="{71074ADE-F58B-1394-18FE-E71A8E2C3D74}"/>
              </a:ext>
            </a:extLst>
          </p:cNvPr>
          <p:cNvPicPr>
            <a:picLocks noGrp="1" noChangeAspect="1"/>
          </p:cNvPicPr>
          <p:nvPr>
            <p:ph idx="1"/>
          </p:nvPr>
        </p:nvPicPr>
        <p:blipFill rotWithShape="1">
          <a:blip r:embed="rId2"/>
          <a:srcRect l="14560" r="24652" b="-1"/>
          <a:stretch/>
        </p:blipFill>
        <p:spPr>
          <a:xfrm>
            <a:off x="198741" y="2410448"/>
            <a:ext cx="5803323" cy="3890357"/>
          </a:xfrm>
          <a:prstGeom prst="rect">
            <a:avLst/>
          </a:prstGeom>
        </p:spPr>
      </p:pic>
      <p:pic>
        <p:nvPicPr>
          <p:cNvPr id="5" name="Picture 4">
            <a:extLst>
              <a:ext uri="{FF2B5EF4-FFF2-40B4-BE49-F238E27FC236}">
                <a16:creationId xmlns:a16="http://schemas.microsoft.com/office/drawing/2014/main" id="{911A71B2-F245-AF34-8000-84737CF2F049}"/>
              </a:ext>
            </a:extLst>
          </p:cNvPr>
          <p:cNvPicPr>
            <a:picLocks noChangeAspect="1"/>
          </p:cNvPicPr>
          <p:nvPr/>
        </p:nvPicPr>
        <p:blipFill rotWithShape="1">
          <a:blip r:embed="rId3"/>
          <a:srcRect l="4981" r="18940" b="-2"/>
          <a:stretch/>
        </p:blipFill>
        <p:spPr>
          <a:xfrm>
            <a:off x="6189934" y="2410448"/>
            <a:ext cx="5803323" cy="3890357"/>
          </a:xfrm>
          <a:prstGeom prst="rect">
            <a:avLst/>
          </a:prstGeom>
        </p:spPr>
      </p:pic>
    </p:spTree>
    <p:extLst>
      <p:ext uri="{BB962C8B-B14F-4D97-AF65-F5344CB8AC3E}">
        <p14:creationId xmlns:p14="http://schemas.microsoft.com/office/powerpoint/2010/main" val="27296385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D0BB-0497-DC04-23B9-F5608A59C4AF}"/>
              </a:ext>
            </a:extLst>
          </p:cNvPr>
          <p:cNvSpPr>
            <a:spLocks noGrp="1"/>
          </p:cNvSpPr>
          <p:nvPr>
            <p:ph type="title"/>
          </p:nvPr>
        </p:nvSpPr>
        <p:spPr/>
        <p:txBody>
          <a:bodyPr>
            <a:normAutofit/>
          </a:bodyPr>
          <a:lstStyle/>
          <a:p>
            <a:pPr algn="ctr"/>
            <a:r>
              <a:rPr lang="en-US" sz="5200" b="1" dirty="0"/>
              <a:t>Customer Profile Page</a:t>
            </a:r>
          </a:p>
        </p:txBody>
      </p:sp>
      <p:pic>
        <p:nvPicPr>
          <p:cNvPr id="4" name="Content Placeholder 3">
            <a:extLst>
              <a:ext uri="{FF2B5EF4-FFF2-40B4-BE49-F238E27FC236}">
                <a16:creationId xmlns:a16="http://schemas.microsoft.com/office/drawing/2014/main" id="{BB46A3FE-1675-9E8F-1C73-89331F267386}"/>
              </a:ext>
            </a:extLst>
          </p:cNvPr>
          <p:cNvPicPr>
            <a:picLocks noGrp="1" noChangeAspect="1"/>
          </p:cNvPicPr>
          <p:nvPr>
            <p:ph idx="1"/>
          </p:nvPr>
        </p:nvPicPr>
        <p:blipFill>
          <a:blip r:embed="rId2"/>
          <a:stretch>
            <a:fillRect/>
          </a:stretch>
        </p:blipFill>
        <p:spPr>
          <a:xfrm>
            <a:off x="838200" y="1832452"/>
            <a:ext cx="10515600" cy="4337684"/>
          </a:xfrm>
          <a:prstGeom prst="rect">
            <a:avLst/>
          </a:prstGeom>
        </p:spPr>
      </p:pic>
    </p:spTree>
    <p:extLst>
      <p:ext uri="{BB962C8B-B14F-4D97-AF65-F5344CB8AC3E}">
        <p14:creationId xmlns:p14="http://schemas.microsoft.com/office/powerpoint/2010/main" val="14253175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C99F-FA2B-2351-689A-14FD3EA2AA6A}"/>
              </a:ext>
            </a:extLst>
          </p:cNvPr>
          <p:cNvSpPr>
            <a:spLocks noGrp="1"/>
          </p:cNvSpPr>
          <p:nvPr>
            <p:ph type="title"/>
          </p:nvPr>
        </p:nvSpPr>
        <p:spPr>
          <a:xfrm>
            <a:off x="0" y="203080"/>
            <a:ext cx="12192000" cy="1325563"/>
          </a:xfrm>
        </p:spPr>
        <p:txBody>
          <a:bodyPr>
            <a:normAutofit/>
          </a:bodyPr>
          <a:lstStyle/>
          <a:p>
            <a:pPr algn="ctr"/>
            <a:r>
              <a:rPr lang="en-US" sz="4800" b="1" dirty="0"/>
              <a:t>Sprint 3 vs Sprint 4</a:t>
            </a:r>
          </a:p>
        </p:txBody>
      </p:sp>
      <p:sp>
        <p:nvSpPr>
          <p:cNvPr id="4" name="Content Placeholder 3">
            <a:extLst>
              <a:ext uri="{FF2B5EF4-FFF2-40B4-BE49-F238E27FC236}">
                <a16:creationId xmlns:a16="http://schemas.microsoft.com/office/drawing/2014/main" id="{D0495273-9915-CD4C-4344-F5ECB9B76317}"/>
              </a:ext>
            </a:extLst>
          </p:cNvPr>
          <p:cNvSpPr>
            <a:spLocks noGrp="1"/>
          </p:cNvSpPr>
          <p:nvPr>
            <p:ph sz="half" idx="2"/>
          </p:nvPr>
        </p:nvSpPr>
        <p:spPr>
          <a:xfrm>
            <a:off x="1529124" y="1863524"/>
            <a:ext cx="4468451" cy="4326139"/>
          </a:xfrm>
        </p:spPr>
        <p:txBody>
          <a:bodyPr/>
          <a:lstStyle/>
          <a:p>
            <a:r>
              <a:rPr lang="en-US" dirty="0"/>
              <a:t>Homepage</a:t>
            </a:r>
          </a:p>
          <a:p>
            <a:r>
              <a:rPr lang="en-US" dirty="0"/>
              <a:t>Service Catalog</a:t>
            </a:r>
          </a:p>
          <a:p>
            <a:r>
              <a:rPr lang="en-US" dirty="0"/>
              <a:t>Customer Profile</a:t>
            </a:r>
          </a:p>
        </p:txBody>
      </p:sp>
      <p:sp>
        <p:nvSpPr>
          <p:cNvPr id="6" name="Content Placeholder 5">
            <a:extLst>
              <a:ext uri="{FF2B5EF4-FFF2-40B4-BE49-F238E27FC236}">
                <a16:creationId xmlns:a16="http://schemas.microsoft.com/office/drawing/2014/main" id="{51AF8013-0E4F-3380-9665-A285BB8034AF}"/>
              </a:ext>
            </a:extLst>
          </p:cNvPr>
          <p:cNvSpPr>
            <a:spLocks noGrp="1"/>
          </p:cNvSpPr>
          <p:nvPr>
            <p:ph sz="quarter" idx="4"/>
          </p:nvPr>
        </p:nvSpPr>
        <p:spPr>
          <a:xfrm>
            <a:off x="6782764" y="1863524"/>
            <a:ext cx="4584197" cy="4326139"/>
          </a:xfrm>
        </p:spPr>
        <p:txBody>
          <a:bodyPr/>
          <a:lstStyle/>
          <a:p>
            <a:r>
              <a:rPr lang="en-US" dirty="0"/>
              <a:t>Booking Page</a:t>
            </a:r>
          </a:p>
          <a:p>
            <a:r>
              <a:rPr lang="en-US" dirty="0"/>
              <a:t>Cancel Booking</a:t>
            </a:r>
          </a:p>
          <a:p>
            <a:r>
              <a:rPr lang="en-US" dirty="0"/>
              <a:t>Navigation Bar</a:t>
            </a:r>
          </a:p>
        </p:txBody>
      </p:sp>
    </p:spTree>
    <p:extLst>
      <p:ext uri="{BB962C8B-B14F-4D97-AF65-F5344CB8AC3E}">
        <p14:creationId xmlns:p14="http://schemas.microsoft.com/office/powerpoint/2010/main" val="735980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7E0B-C200-E2BB-5E70-C5F941EC92A6}"/>
              </a:ext>
            </a:extLst>
          </p:cNvPr>
          <p:cNvSpPr>
            <a:spLocks noGrp="1"/>
          </p:cNvSpPr>
          <p:nvPr>
            <p:ph type="title"/>
          </p:nvPr>
        </p:nvSpPr>
        <p:spPr>
          <a:xfrm>
            <a:off x="620110" y="357858"/>
            <a:ext cx="10515600" cy="1325563"/>
          </a:xfrm>
        </p:spPr>
        <p:txBody>
          <a:bodyPr>
            <a:normAutofit/>
          </a:bodyPr>
          <a:lstStyle/>
          <a:p>
            <a:pPr algn="ctr"/>
            <a:r>
              <a:rPr lang="en-US" sz="4800" b="1" dirty="0"/>
              <a:t>Product Backlog</a:t>
            </a:r>
          </a:p>
        </p:txBody>
      </p:sp>
      <p:graphicFrame>
        <p:nvGraphicFramePr>
          <p:cNvPr id="6" name="Content Placeholder 3">
            <a:extLst>
              <a:ext uri="{FF2B5EF4-FFF2-40B4-BE49-F238E27FC236}">
                <a16:creationId xmlns:a16="http://schemas.microsoft.com/office/drawing/2014/main" id="{2B258854-3BCB-7B51-C00E-52AA8FB5BF09}"/>
              </a:ext>
            </a:extLst>
          </p:cNvPr>
          <p:cNvGraphicFramePr>
            <a:graphicFrameLocks noGrp="1"/>
          </p:cNvGraphicFramePr>
          <p:nvPr>
            <p:ph idx="1"/>
            <p:extLst>
              <p:ext uri="{D42A27DB-BD31-4B8C-83A1-F6EECF244321}">
                <p14:modId xmlns:p14="http://schemas.microsoft.com/office/powerpoint/2010/main" val="797812372"/>
              </p:ext>
            </p:extLst>
          </p:nvPr>
        </p:nvGraphicFramePr>
        <p:xfrm>
          <a:off x="711550" y="2041279"/>
          <a:ext cx="11072781" cy="3866873"/>
        </p:xfrm>
        <a:graphic>
          <a:graphicData uri="http://schemas.openxmlformats.org/drawingml/2006/table">
            <a:tbl>
              <a:tblPr>
                <a:tableStyleId>{5C22544A-7EE6-4342-B048-85BDC9FD1C3A}</a:tableStyleId>
              </a:tblPr>
              <a:tblGrid>
                <a:gridCol w="779645">
                  <a:extLst>
                    <a:ext uri="{9D8B030D-6E8A-4147-A177-3AD203B41FA5}">
                      <a16:colId xmlns:a16="http://schemas.microsoft.com/office/drawing/2014/main" val="3375065508"/>
                    </a:ext>
                  </a:extLst>
                </a:gridCol>
                <a:gridCol w="663602">
                  <a:extLst>
                    <a:ext uri="{9D8B030D-6E8A-4147-A177-3AD203B41FA5}">
                      <a16:colId xmlns:a16="http://schemas.microsoft.com/office/drawing/2014/main" val="2656822132"/>
                    </a:ext>
                  </a:extLst>
                </a:gridCol>
                <a:gridCol w="9629534">
                  <a:extLst>
                    <a:ext uri="{9D8B030D-6E8A-4147-A177-3AD203B41FA5}">
                      <a16:colId xmlns:a16="http://schemas.microsoft.com/office/drawing/2014/main" val="3605484962"/>
                    </a:ext>
                  </a:extLst>
                </a:gridCol>
              </a:tblGrid>
              <a:tr h="538773">
                <a:tc>
                  <a:txBody>
                    <a:bodyPr/>
                    <a:lstStyle/>
                    <a:p>
                      <a:pPr algn="ctr" fontAlgn="b"/>
                      <a:r>
                        <a:rPr lang="en-US" sz="1200" b="1" i="0" u="none" strike="noStrike" dirty="0">
                          <a:solidFill>
                            <a:srgbClr val="000000"/>
                          </a:solidFill>
                          <a:effectLst/>
                          <a:latin typeface="Arial" panose="020B0604020202020204" pitchFamily="34" charset="0"/>
                        </a:rPr>
                        <a:t>Issue Type</a:t>
                      </a:r>
                    </a:p>
                  </a:txBody>
                  <a:tcPr marL="4749" marR="4749" marT="4749" marB="0" anchor="b"/>
                </a:tc>
                <a:tc>
                  <a:txBody>
                    <a:bodyPr/>
                    <a:lstStyle/>
                    <a:p>
                      <a:pPr algn="ctr" fontAlgn="b"/>
                      <a:r>
                        <a:rPr lang="en-US" sz="1200" b="1" i="0" u="none" strike="noStrike" dirty="0">
                          <a:solidFill>
                            <a:schemeClr val="tx1"/>
                          </a:solidFill>
                          <a:effectLst/>
                          <a:latin typeface="Arial" panose="020B0604020202020204" pitchFamily="34" charset="0"/>
                        </a:rPr>
                        <a:t>Key</a:t>
                      </a:r>
                    </a:p>
                  </a:txBody>
                  <a:tcPr marL="4749" marR="4749" marT="4749" marB="0" anchor="b"/>
                </a:tc>
                <a:tc>
                  <a:txBody>
                    <a:bodyPr/>
                    <a:lstStyle/>
                    <a:p>
                      <a:pPr algn="ctr" fontAlgn="b"/>
                      <a:r>
                        <a:rPr lang="en-US" sz="1200" b="1" i="0" u="none" strike="noStrike" dirty="0">
                          <a:solidFill>
                            <a:srgbClr val="000000"/>
                          </a:solidFill>
                          <a:effectLst/>
                          <a:latin typeface="Arial" panose="020B0604020202020204" pitchFamily="34" charset="0"/>
                        </a:rPr>
                        <a:t>Name</a:t>
                      </a:r>
                    </a:p>
                  </a:txBody>
                  <a:tcPr marL="4749" marR="4749" marT="4749" marB="0" anchor="b"/>
                </a:tc>
                <a:extLst>
                  <a:ext uri="{0D108BD9-81ED-4DB2-BD59-A6C34878D82A}">
                    <a16:rowId xmlns:a16="http://schemas.microsoft.com/office/drawing/2014/main" val="3911277953"/>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DCS-45</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browse all the professional home services provided. So that I have a list to select the service I want.</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360406950"/>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DCS-41</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able to submit feedback So that the website owners can consider my opinion or concern during future website updates</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200262461"/>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DCS-40</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able to access quick services near me So that I will be able to book in a urgent situation at my house.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2763586358"/>
                  </a:ext>
                </a:extLst>
              </a:tr>
              <a:tr h="623516">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DCS-39</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access the services according to categories such as water, furniture, beauty, </a:t>
                      </a:r>
                      <a:r>
                        <a:rPr lang="en-US" sz="1200" u="none" strike="noStrike" dirty="0" err="1">
                          <a:effectLst/>
                        </a:rPr>
                        <a:t>etc</a:t>
                      </a:r>
                      <a:r>
                        <a:rPr lang="en-US" sz="1200" u="none" strike="noStrike" dirty="0">
                          <a:effectLst/>
                        </a:rPr>
                        <a:t> So that I will be able to access the see the services available and who the professionals are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700844752"/>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DCS-38</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directly able to contact the technician via call/text So that I will be able to have a better service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816775086"/>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DCS-37</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able to prepone or postpone my booked service So that I can expect the professional on some other date or time.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938617333"/>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DCS-35</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able to add multiple address So that I can use them to schedule a service for my office.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0367273"/>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DCS-33</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browse the service list So that I can get some information what does this particular service do.</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993584865"/>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DCS-32</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signed-in customer I want to able to comment on a blog post So that I can get feedback on issues</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213300300"/>
                  </a:ext>
                </a:extLst>
              </a:tr>
            </a:tbl>
          </a:graphicData>
        </a:graphic>
      </p:graphicFrame>
      <p:pic>
        <p:nvPicPr>
          <p:cNvPr id="4" name="Picture 3" descr="A picture containing diagram&#10;&#10;Description automatically generated">
            <a:extLst>
              <a:ext uri="{FF2B5EF4-FFF2-40B4-BE49-F238E27FC236}">
                <a16:creationId xmlns:a16="http://schemas.microsoft.com/office/drawing/2014/main" id="{879F7671-79EA-89F8-34E0-C271F329B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016" y="0"/>
            <a:ext cx="2420983" cy="2134149"/>
          </a:xfrm>
          <a:prstGeom prst="rect">
            <a:avLst/>
          </a:prstGeom>
          <a:effectLst>
            <a:softEdge rad="317500"/>
          </a:effectLst>
        </p:spPr>
      </p:pic>
    </p:spTree>
    <p:extLst>
      <p:ext uri="{BB962C8B-B14F-4D97-AF65-F5344CB8AC3E}">
        <p14:creationId xmlns:p14="http://schemas.microsoft.com/office/powerpoint/2010/main" val="3199132123"/>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B7B5-5953-DA12-C12F-701B6F1AEB37}"/>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Sprint Summary</a:t>
            </a:r>
          </a:p>
        </p:txBody>
      </p:sp>
      <p:pic>
        <p:nvPicPr>
          <p:cNvPr id="5" name="Content Placeholder 4" descr="A picture containing vector graphics&#10;&#10;Description automatically generated">
            <a:extLst>
              <a:ext uri="{FF2B5EF4-FFF2-40B4-BE49-F238E27FC236}">
                <a16:creationId xmlns:a16="http://schemas.microsoft.com/office/drawing/2014/main" id="{1F5EBFDA-8DED-1CD4-A231-C1C45E044A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3906" y="281486"/>
            <a:ext cx="8564664" cy="6295028"/>
          </a:xfrm>
          <a:prstGeom prst="rect">
            <a:avLst/>
          </a:prstGeom>
        </p:spPr>
      </p:pic>
    </p:spTree>
    <p:extLst>
      <p:ext uri="{BB962C8B-B14F-4D97-AF65-F5344CB8AC3E}">
        <p14:creationId xmlns:p14="http://schemas.microsoft.com/office/powerpoint/2010/main" val="5287761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97151639-0F1C-D4F0-13D8-9758734D8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3091" y="-155599"/>
            <a:ext cx="4145818" cy="2381136"/>
          </a:xfrm>
          <a:prstGeom prst="rect">
            <a:avLst/>
          </a:prstGeom>
          <a:effectLst>
            <a:softEdge rad="317500"/>
          </a:effectLst>
        </p:spPr>
      </p:pic>
      <p:sp>
        <p:nvSpPr>
          <p:cNvPr id="2" name="Title 1">
            <a:extLst>
              <a:ext uri="{FF2B5EF4-FFF2-40B4-BE49-F238E27FC236}">
                <a16:creationId xmlns:a16="http://schemas.microsoft.com/office/drawing/2014/main" id="{39A071DC-9717-7C42-066F-1ECE7B902875}"/>
              </a:ext>
            </a:extLst>
          </p:cNvPr>
          <p:cNvSpPr>
            <a:spLocks noGrp="1"/>
          </p:cNvSpPr>
          <p:nvPr>
            <p:ph type="title"/>
          </p:nvPr>
        </p:nvSpPr>
        <p:spPr>
          <a:xfrm>
            <a:off x="955765" y="701031"/>
            <a:ext cx="10515600" cy="1325563"/>
          </a:xfrm>
        </p:spPr>
        <p:txBody>
          <a:bodyPr/>
          <a:lstStyle/>
          <a:p>
            <a:pPr algn="ctr"/>
            <a:r>
              <a:rPr lang="en-US" b="1" dirty="0"/>
              <a:t>Sprint 1</a:t>
            </a:r>
          </a:p>
        </p:txBody>
      </p:sp>
      <p:graphicFrame>
        <p:nvGraphicFramePr>
          <p:cNvPr id="4" name="Content Placeholder 3">
            <a:extLst>
              <a:ext uri="{FF2B5EF4-FFF2-40B4-BE49-F238E27FC236}">
                <a16:creationId xmlns:a16="http://schemas.microsoft.com/office/drawing/2014/main" id="{A3EB7DE8-6740-48A9-112A-F89E53EC4D1F}"/>
              </a:ext>
            </a:extLst>
          </p:cNvPr>
          <p:cNvGraphicFramePr>
            <a:graphicFrameLocks noGrp="1"/>
          </p:cNvGraphicFramePr>
          <p:nvPr>
            <p:ph idx="1"/>
            <p:extLst>
              <p:ext uri="{D42A27DB-BD31-4B8C-83A1-F6EECF244321}">
                <p14:modId xmlns:p14="http://schemas.microsoft.com/office/powerpoint/2010/main" val="1274638981"/>
              </p:ext>
            </p:extLst>
          </p:nvPr>
        </p:nvGraphicFramePr>
        <p:xfrm>
          <a:off x="1086394" y="2225537"/>
          <a:ext cx="10515599" cy="2765147"/>
        </p:xfrm>
        <a:graphic>
          <a:graphicData uri="http://schemas.openxmlformats.org/drawingml/2006/table">
            <a:tbl>
              <a:tblPr>
                <a:tableStyleId>{5C22544A-7EE6-4342-B048-85BDC9FD1C3A}</a:tableStyleId>
              </a:tblPr>
              <a:tblGrid>
                <a:gridCol w="799815">
                  <a:extLst>
                    <a:ext uri="{9D8B030D-6E8A-4147-A177-3AD203B41FA5}">
                      <a16:colId xmlns:a16="http://schemas.microsoft.com/office/drawing/2014/main" val="4140141280"/>
                    </a:ext>
                  </a:extLst>
                </a:gridCol>
                <a:gridCol w="808556">
                  <a:extLst>
                    <a:ext uri="{9D8B030D-6E8A-4147-A177-3AD203B41FA5}">
                      <a16:colId xmlns:a16="http://schemas.microsoft.com/office/drawing/2014/main" val="3393642359"/>
                    </a:ext>
                  </a:extLst>
                </a:gridCol>
                <a:gridCol w="8907228">
                  <a:extLst>
                    <a:ext uri="{9D8B030D-6E8A-4147-A177-3AD203B41FA5}">
                      <a16:colId xmlns:a16="http://schemas.microsoft.com/office/drawing/2014/main" val="1131581595"/>
                    </a:ext>
                  </a:extLst>
                </a:gridCol>
              </a:tblGrid>
              <a:tr h="761417">
                <a:tc>
                  <a:txBody>
                    <a:bodyPr/>
                    <a:lstStyle/>
                    <a:p>
                      <a:pPr algn="ctr" rtl="0" fontAlgn="b"/>
                      <a:r>
                        <a:rPr lang="en-US" b="1" dirty="0">
                          <a:effectLst/>
                        </a:rPr>
                        <a:t>Issue Type</a:t>
                      </a:r>
                    </a:p>
                  </a:txBody>
                  <a:tcPr marL="22860" marR="22860" marT="15240" marB="15240" anchor="b"/>
                </a:tc>
                <a:tc>
                  <a:txBody>
                    <a:bodyPr/>
                    <a:lstStyle/>
                    <a:p>
                      <a:pPr algn="ctr" rtl="0" fontAlgn="b"/>
                      <a:r>
                        <a:rPr lang="en-US" b="1" u="none" dirty="0">
                          <a:solidFill>
                            <a:schemeClr val="tx1"/>
                          </a:solidFill>
                          <a:effectLst/>
                        </a:rPr>
                        <a:t>Key</a:t>
                      </a:r>
                    </a:p>
                  </a:txBody>
                  <a:tcPr marL="22860" marR="22860" marT="15240" marB="15240" anchor="b"/>
                </a:tc>
                <a:tc>
                  <a:txBody>
                    <a:bodyPr/>
                    <a:lstStyle/>
                    <a:p>
                      <a:pPr algn="ctr" rtl="0" fontAlgn="b"/>
                      <a:r>
                        <a:rPr lang="en-US" b="1" dirty="0">
                          <a:effectLst/>
                        </a:rPr>
                        <a:t>Name</a:t>
                      </a:r>
                    </a:p>
                  </a:txBody>
                  <a:tcPr marL="22860" marR="22860" marT="15240" marB="15240" anchor="b"/>
                </a:tc>
                <a:extLst>
                  <a:ext uri="{0D108BD9-81ED-4DB2-BD59-A6C34878D82A}">
                    <a16:rowId xmlns:a16="http://schemas.microsoft.com/office/drawing/2014/main" val="1676289543"/>
                  </a:ext>
                </a:extLst>
              </a:tr>
              <a:tr h="400746">
                <a:tc>
                  <a:txBody>
                    <a:bodyPr/>
                    <a:lstStyle/>
                    <a:p>
                      <a:pPr algn="ctr" rtl="0" fontAlgn="b"/>
                      <a:r>
                        <a:rPr lang="en-US" dirty="0">
                          <a:effectLst/>
                        </a:rPr>
                        <a:t>Task</a:t>
                      </a:r>
                    </a:p>
                  </a:txBody>
                  <a:tcPr marL="22860" marR="22860" marT="15240" marB="15240" anchor="b"/>
                </a:tc>
                <a:tc>
                  <a:txBody>
                    <a:bodyPr/>
                    <a:lstStyle/>
                    <a:p>
                      <a:pPr algn="ctr" rtl="0" fontAlgn="b"/>
                      <a:r>
                        <a:rPr lang="en-US" u="none" dirty="0">
                          <a:solidFill>
                            <a:schemeClr val="tx1"/>
                          </a:solidFill>
                          <a:effectLst/>
                        </a:rPr>
                        <a:t>DCS-6</a:t>
                      </a:r>
                    </a:p>
                  </a:txBody>
                  <a:tcPr marL="22860" marR="22860" marT="15240" marB="15240" anchor="b"/>
                </a:tc>
                <a:tc>
                  <a:txBody>
                    <a:bodyPr/>
                    <a:lstStyle/>
                    <a:p>
                      <a:pPr algn="l" rtl="0" fontAlgn="b"/>
                      <a:r>
                        <a:rPr lang="en-US">
                          <a:effectLst/>
                        </a:rPr>
                        <a:t>Work on deliverable 1 presentation</a:t>
                      </a:r>
                    </a:p>
                  </a:txBody>
                  <a:tcPr marL="22860" marR="22860" marT="15240" marB="15240" anchor="b"/>
                </a:tc>
                <a:extLst>
                  <a:ext uri="{0D108BD9-81ED-4DB2-BD59-A6C34878D82A}">
                    <a16:rowId xmlns:a16="http://schemas.microsoft.com/office/drawing/2014/main" val="2269912142"/>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DCS-5</a:t>
                      </a:r>
                    </a:p>
                  </a:txBody>
                  <a:tcPr marL="22860" marR="22860" marT="15240" marB="15240" anchor="b"/>
                </a:tc>
                <a:tc>
                  <a:txBody>
                    <a:bodyPr/>
                    <a:lstStyle/>
                    <a:p>
                      <a:pPr algn="l" rtl="0" fontAlgn="b"/>
                      <a:r>
                        <a:rPr lang="en-US" dirty="0">
                          <a:effectLst/>
                        </a:rPr>
                        <a:t>Establish weekly meetings</a:t>
                      </a:r>
                    </a:p>
                  </a:txBody>
                  <a:tcPr marL="22860" marR="22860" marT="15240" marB="15240" anchor="b"/>
                </a:tc>
                <a:extLst>
                  <a:ext uri="{0D108BD9-81ED-4DB2-BD59-A6C34878D82A}">
                    <a16:rowId xmlns:a16="http://schemas.microsoft.com/office/drawing/2014/main" val="1759251987"/>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DCS-4</a:t>
                      </a:r>
                    </a:p>
                  </a:txBody>
                  <a:tcPr marL="22860" marR="22860" marT="15240" marB="15240" anchor="b"/>
                </a:tc>
                <a:tc>
                  <a:txBody>
                    <a:bodyPr/>
                    <a:lstStyle/>
                    <a:p>
                      <a:pPr algn="l" rtl="0" fontAlgn="b"/>
                      <a:r>
                        <a:rPr lang="en-US" dirty="0">
                          <a:effectLst/>
                        </a:rPr>
                        <a:t>Establish team roles</a:t>
                      </a:r>
                    </a:p>
                  </a:txBody>
                  <a:tcPr marL="22860" marR="22860" marT="15240" marB="15240" anchor="b"/>
                </a:tc>
                <a:extLst>
                  <a:ext uri="{0D108BD9-81ED-4DB2-BD59-A6C34878D82A}">
                    <a16:rowId xmlns:a16="http://schemas.microsoft.com/office/drawing/2014/main" val="3211421321"/>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DCS-3</a:t>
                      </a:r>
                    </a:p>
                  </a:txBody>
                  <a:tcPr marL="22860" marR="22860" marT="15240" marB="15240" anchor="b"/>
                </a:tc>
                <a:tc>
                  <a:txBody>
                    <a:bodyPr/>
                    <a:lstStyle/>
                    <a:p>
                      <a:pPr algn="l" rtl="0" fontAlgn="b"/>
                      <a:r>
                        <a:rPr lang="en-US" dirty="0">
                          <a:effectLst/>
                        </a:rPr>
                        <a:t>Setup development tools (GitHub and Jira)</a:t>
                      </a:r>
                    </a:p>
                  </a:txBody>
                  <a:tcPr marL="22860" marR="22860" marT="15240" marB="15240" anchor="b"/>
                </a:tc>
                <a:extLst>
                  <a:ext uri="{0D108BD9-81ED-4DB2-BD59-A6C34878D82A}">
                    <a16:rowId xmlns:a16="http://schemas.microsoft.com/office/drawing/2014/main" val="2356058261"/>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DCS-2</a:t>
                      </a:r>
                    </a:p>
                  </a:txBody>
                  <a:tcPr marL="22860" marR="22860" marT="15240" marB="15240" anchor="b"/>
                </a:tc>
                <a:tc>
                  <a:txBody>
                    <a:bodyPr/>
                    <a:lstStyle/>
                    <a:p>
                      <a:pPr algn="l" rtl="0" fontAlgn="b"/>
                      <a:r>
                        <a:rPr lang="en-US" dirty="0">
                          <a:effectLst/>
                        </a:rPr>
                        <a:t>Create a significant business application</a:t>
                      </a:r>
                    </a:p>
                  </a:txBody>
                  <a:tcPr marL="22860" marR="22860" marT="15240" marB="15240" anchor="b"/>
                </a:tc>
                <a:extLst>
                  <a:ext uri="{0D108BD9-81ED-4DB2-BD59-A6C34878D82A}">
                    <a16:rowId xmlns:a16="http://schemas.microsoft.com/office/drawing/2014/main" val="4264566875"/>
                  </a:ext>
                </a:extLst>
              </a:tr>
            </a:tbl>
          </a:graphicData>
        </a:graphic>
      </p:graphicFrame>
    </p:spTree>
    <p:extLst>
      <p:ext uri="{BB962C8B-B14F-4D97-AF65-F5344CB8AC3E}">
        <p14:creationId xmlns:p14="http://schemas.microsoft.com/office/powerpoint/2010/main" val="8686472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9E17-FAD2-8910-689A-9B6FE6C8195C}"/>
              </a:ext>
            </a:extLst>
          </p:cNvPr>
          <p:cNvSpPr>
            <a:spLocks noGrp="1"/>
          </p:cNvSpPr>
          <p:nvPr>
            <p:ph type="title"/>
          </p:nvPr>
        </p:nvSpPr>
        <p:spPr>
          <a:xfrm>
            <a:off x="435429" y="803325"/>
            <a:ext cx="5314536" cy="1325563"/>
          </a:xfrm>
        </p:spPr>
        <p:txBody>
          <a:bodyPr>
            <a:normAutofit/>
          </a:bodyPr>
          <a:lstStyle/>
          <a:p>
            <a:pPr algn="ctr"/>
            <a:r>
              <a:rPr lang="en-US" b="1" dirty="0"/>
              <a:t>Agenda</a:t>
            </a:r>
          </a:p>
        </p:txBody>
      </p:sp>
      <p:graphicFrame>
        <p:nvGraphicFramePr>
          <p:cNvPr id="5" name="Content Placeholder 2">
            <a:extLst>
              <a:ext uri="{FF2B5EF4-FFF2-40B4-BE49-F238E27FC236}">
                <a16:creationId xmlns:a16="http://schemas.microsoft.com/office/drawing/2014/main" id="{D13347A3-DA76-46E8-8E5C-2919C858A179}"/>
              </a:ext>
            </a:extLst>
          </p:cNvPr>
          <p:cNvGraphicFramePr>
            <a:graphicFrameLocks noGrp="1"/>
          </p:cNvGraphicFramePr>
          <p:nvPr>
            <p:ph idx="1"/>
            <p:extLst>
              <p:ext uri="{D42A27DB-BD31-4B8C-83A1-F6EECF244321}">
                <p14:modId xmlns:p14="http://schemas.microsoft.com/office/powerpoint/2010/main" val="3115803145"/>
              </p:ext>
            </p:extLst>
          </p:nvPr>
        </p:nvGraphicFramePr>
        <p:xfrm>
          <a:off x="435429" y="2128888"/>
          <a:ext cx="6068008" cy="3536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chart&#10;&#10;Description automatically generated">
            <a:extLst>
              <a:ext uri="{FF2B5EF4-FFF2-40B4-BE49-F238E27FC236}">
                <a16:creationId xmlns:a16="http://schemas.microsoft.com/office/drawing/2014/main" id="{DEDB1104-B670-FFEB-4487-2C49E27A3CE9}"/>
              </a:ext>
            </a:extLst>
          </p:cNvPr>
          <p:cNvPicPr>
            <a:picLocks noChangeAspect="1"/>
          </p:cNvPicPr>
          <p:nvPr/>
        </p:nvPicPr>
        <p:blipFill rotWithShape="1">
          <a:blip r:embed="rId7">
            <a:extLst>
              <a:ext uri="{28A0092B-C50C-407E-A947-70E740481C1C}">
                <a14:useLocalDpi xmlns:a14="http://schemas.microsoft.com/office/drawing/2010/main" val="0"/>
              </a:ext>
            </a:extLst>
          </a:blip>
          <a:srcRect l="29270" r="-3" b="-3"/>
          <a:stretch/>
        </p:blipFill>
        <p:spPr>
          <a:xfrm>
            <a:off x="6582774" y="0"/>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65434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with medium confidence">
            <a:extLst>
              <a:ext uri="{FF2B5EF4-FFF2-40B4-BE49-F238E27FC236}">
                <a16:creationId xmlns:a16="http://schemas.microsoft.com/office/drawing/2014/main" id="{4429AE0D-F7DF-797E-228D-108395281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92" y="3545021"/>
            <a:ext cx="3697128" cy="2349122"/>
          </a:xfrm>
          <a:prstGeom prst="rect">
            <a:avLst/>
          </a:prstGeom>
          <a:effectLst>
            <a:softEdge rad="127000"/>
          </a:effectLst>
        </p:spPr>
      </p:pic>
      <p:sp>
        <p:nvSpPr>
          <p:cNvPr id="2" name="Title 1">
            <a:extLst>
              <a:ext uri="{FF2B5EF4-FFF2-40B4-BE49-F238E27FC236}">
                <a16:creationId xmlns:a16="http://schemas.microsoft.com/office/drawing/2014/main" id="{37E4C16E-4451-3443-9AA4-DC628A562D67}"/>
              </a:ext>
            </a:extLst>
          </p:cNvPr>
          <p:cNvSpPr>
            <a:spLocks noGrp="1"/>
          </p:cNvSpPr>
          <p:nvPr>
            <p:ph type="title"/>
          </p:nvPr>
        </p:nvSpPr>
        <p:spPr>
          <a:xfrm>
            <a:off x="-114628" y="4306687"/>
            <a:ext cx="3083250" cy="1587456"/>
          </a:xfrm>
        </p:spPr>
        <p:txBody>
          <a:bodyPr/>
          <a:lstStyle/>
          <a:p>
            <a:pPr algn="ctr"/>
            <a:r>
              <a:rPr lang="en-US" b="1" dirty="0"/>
              <a:t>Sprint 2</a:t>
            </a:r>
          </a:p>
        </p:txBody>
      </p:sp>
      <p:graphicFrame>
        <p:nvGraphicFramePr>
          <p:cNvPr id="4" name="Content Placeholder 3">
            <a:extLst>
              <a:ext uri="{FF2B5EF4-FFF2-40B4-BE49-F238E27FC236}">
                <a16:creationId xmlns:a16="http://schemas.microsoft.com/office/drawing/2014/main" id="{B15EE353-A35A-EE8B-08CC-54F3574CEA8B}"/>
              </a:ext>
            </a:extLst>
          </p:cNvPr>
          <p:cNvGraphicFramePr>
            <a:graphicFrameLocks noGrp="1"/>
          </p:cNvGraphicFramePr>
          <p:nvPr>
            <p:ph idx="1"/>
            <p:extLst>
              <p:ext uri="{D42A27DB-BD31-4B8C-83A1-F6EECF244321}">
                <p14:modId xmlns:p14="http://schemas.microsoft.com/office/powerpoint/2010/main" val="362976463"/>
              </p:ext>
            </p:extLst>
          </p:nvPr>
        </p:nvGraphicFramePr>
        <p:xfrm>
          <a:off x="55219" y="216278"/>
          <a:ext cx="9049592" cy="2782088"/>
        </p:xfrm>
        <a:graphic>
          <a:graphicData uri="http://schemas.openxmlformats.org/drawingml/2006/table">
            <a:tbl>
              <a:tblPr>
                <a:tableStyleId>{5C22544A-7EE6-4342-B048-85BDC9FD1C3A}</a:tableStyleId>
              </a:tblPr>
              <a:tblGrid>
                <a:gridCol w="624050">
                  <a:extLst>
                    <a:ext uri="{9D8B030D-6E8A-4147-A177-3AD203B41FA5}">
                      <a16:colId xmlns:a16="http://schemas.microsoft.com/office/drawing/2014/main" val="3620669307"/>
                    </a:ext>
                  </a:extLst>
                </a:gridCol>
                <a:gridCol w="703827">
                  <a:extLst>
                    <a:ext uri="{9D8B030D-6E8A-4147-A177-3AD203B41FA5}">
                      <a16:colId xmlns:a16="http://schemas.microsoft.com/office/drawing/2014/main" val="399637741"/>
                    </a:ext>
                  </a:extLst>
                </a:gridCol>
                <a:gridCol w="6875719">
                  <a:extLst>
                    <a:ext uri="{9D8B030D-6E8A-4147-A177-3AD203B41FA5}">
                      <a16:colId xmlns:a16="http://schemas.microsoft.com/office/drawing/2014/main" val="4178999118"/>
                    </a:ext>
                  </a:extLst>
                </a:gridCol>
                <a:gridCol w="845996">
                  <a:extLst>
                    <a:ext uri="{9D8B030D-6E8A-4147-A177-3AD203B41FA5}">
                      <a16:colId xmlns:a16="http://schemas.microsoft.com/office/drawing/2014/main" val="2962133485"/>
                    </a:ext>
                  </a:extLst>
                </a:gridCol>
              </a:tblGrid>
              <a:tr h="711921">
                <a:tc>
                  <a:txBody>
                    <a:bodyPr/>
                    <a:lstStyle/>
                    <a:p>
                      <a:pPr algn="ctr" rtl="0" fontAlgn="b"/>
                      <a:r>
                        <a:rPr lang="en-US" sz="1700" b="1" dirty="0">
                          <a:effectLst/>
                        </a:rPr>
                        <a:t>Issue Type</a:t>
                      </a:r>
                    </a:p>
                  </a:txBody>
                  <a:tcPr marL="21102" marR="21102" marT="14068" marB="14068" anchor="b"/>
                </a:tc>
                <a:tc>
                  <a:txBody>
                    <a:bodyPr/>
                    <a:lstStyle/>
                    <a:p>
                      <a:pPr algn="ctr" rtl="0" fontAlgn="b"/>
                      <a:r>
                        <a:rPr lang="en-US" sz="1700" b="1" u="none" dirty="0">
                          <a:solidFill>
                            <a:schemeClr val="tx1"/>
                          </a:solidFill>
                          <a:effectLst/>
                        </a:rPr>
                        <a:t>Key</a:t>
                      </a:r>
                    </a:p>
                  </a:txBody>
                  <a:tcPr marL="21102" marR="21102" marT="14068" marB="14068" anchor="b"/>
                </a:tc>
                <a:tc>
                  <a:txBody>
                    <a:bodyPr/>
                    <a:lstStyle/>
                    <a:p>
                      <a:pPr algn="ctr" rtl="0" fontAlgn="b"/>
                      <a:r>
                        <a:rPr lang="en-US" sz="1700" b="1" dirty="0">
                          <a:effectLst/>
                        </a:rPr>
                        <a:t>Name</a:t>
                      </a:r>
                    </a:p>
                  </a:txBody>
                  <a:tcPr marL="21102" marR="21102" marT="14068" marB="14068" anchor="b"/>
                </a:tc>
                <a:tc>
                  <a:txBody>
                    <a:bodyPr/>
                    <a:lstStyle/>
                    <a:p>
                      <a:pPr algn="ctr" rtl="0" fontAlgn="b"/>
                      <a:r>
                        <a:rPr lang="en-US" sz="1700" b="1" dirty="0">
                          <a:effectLst/>
                        </a:rPr>
                        <a:t>Story Points</a:t>
                      </a:r>
                    </a:p>
                    <a:p>
                      <a:pPr algn="ctr" rtl="0" fontAlgn="b"/>
                      <a:r>
                        <a:rPr lang="en-US" sz="1700" b="1" dirty="0">
                          <a:effectLst/>
                        </a:rPr>
                        <a:t>Estimate</a:t>
                      </a:r>
                    </a:p>
                  </a:txBody>
                  <a:tcPr marL="21102" marR="21102" marT="14068" marB="14068" anchor="b"/>
                </a:tc>
                <a:extLst>
                  <a:ext uri="{0D108BD9-81ED-4DB2-BD59-A6C34878D82A}">
                    <a16:rowId xmlns:a16="http://schemas.microsoft.com/office/drawing/2014/main" val="2450452523"/>
                  </a:ext>
                </a:extLst>
              </a:tr>
              <a:tr h="482905">
                <a:tc>
                  <a:txBody>
                    <a:bodyPr/>
                    <a:lstStyle/>
                    <a:p>
                      <a:pPr algn="ctr" rtl="0" fontAlgn="b"/>
                      <a:r>
                        <a:rPr lang="en-US" sz="1700">
                          <a:effectLst/>
                        </a:rPr>
                        <a:t>Story</a:t>
                      </a:r>
                    </a:p>
                  </a:txBody>
                  <a:tcPr marL="21102" marR="21102" marT="14068" marB="14068" anchor="b"/>
                </a:tc>
                <a:tc>
                  <a:txBody>
                    <a:bodyPr/>
                    <a:lstStyle/>
                    <a:p>
                      <a:pPr algn="ctr" rtl="0" fontAlgn="b"/>
                      <a:r>
                        <a:rPr lang="en-US" sz="1700" u="none" dirty="0">
                          <a:solidFill>
                            <a:schemeClr val="tx1"/>
                          </a:solidFill>
                          <a:effectLst/>
                        </a:rPr>
                        <a:t>DCS-14</a:t>
                      </a:r>
                    </a:p>
                  </a:txBody>
                  <a:tcPr marL="21102" marR="21102" marT="14068" marB="14068" anchor="b"/>
                </a:tc>
                <a:tc>
                  <a:txBody>
                    <a:bodyPr/>
                    <a:lstStyle/>
                    <a:p>
                      <a:pPr algn="l" rtl="0" fontAlgn="b"/>
                      <a:r>
                        <a:rPr lang="en-US" sz="1700" dirty="0">
                          <a:effectLst/>
                        </a:rPr>
                        <a:t>As a signed-in customer, I want to log out So that I can have my privacy in the app.</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659139219"/>
                  </a:ext>
                </a:extLst>
              </a:tr>
              <a:tr h="482905">
                <a:tc>
                  <a:txBody>
                    <a:bodyPr/>
                    <a:lstStyle/>
                    <a:p>
                      <a:pPr algn="ctr" rtl="0" fontAlgn="b"/>
                      <a:r>
                        <a:rPr lang="en-US" sz="1700">
                          <a:effectLst/>
                        </a:rPr>
                        <a:t>Story</a:t>
                      </a:r>
                    </a:p>
                  </a:txBody>
                  <a:tcPr marL="21102" marR="21102" marT="14068" marB="14068" anchor="b"/>
                </a:tc>
                <a:tc>
                  <a:txBody>
                    <a:bodyPr/>
                    <a:lstStyle/>
                    <a:p>
                      <a:pPr algn="ctr" rtl="0" fontAlgn="b"/>
                      <a:r>
                        <a:rPr lang="en-US" sz="1700" u="none" dirty="0">
                          <a:solidFill>
                            <a:schemeClr val="tx1"/>
                          </a:solidFill>
                          <a:effectLst/>
                        </a:rPr>
                        <a:t>DCS-13</a:t>
                      </a:r>
                    </a:p>
                  </a:txBody>
                  <a:tcPr marL="21102" marR="21102" marT="14068" marB="14068" anchor="b"/>
                </a:tc>
                <a:tc>
                  <a:txBody>
                    <a:bodyPr/>
                    <a:lstStyle/>
                    <a:p>
                      <a:pPr algn="l" rtl="0" fontAlgn="b"/>
                      <a:r>
                        <a:rPr lang="en-US" sz="1700" dirty="0">
                          <a:effectLst/>
                        </a:rPr>
                        <a:t>As a customer, I want to register myself to the application So that I can keep my account private and login using email/phone and password.</a:t>
                      </a:r>
                    </a:p>
                  </a:txBody>
                  <a:tcPr marL="21102" marR="21102" marT="14068" marB="14068" anchor="b"/>
                </a:tc>
                <a:tc>
                  <a:txBody>
                    <a:bodyPr/>
                    <a:lstStyle/>
                    <a:p>
                      <a:pPr algn="ctr" rtl="0" fontAlgn="b"/>
                      <a:r>
                        <a:rPr lang="en-US" sz="1700">
                          <a:effectLst/>
                        </a:rPr>
                        <a:t>5</a:t>
                      </a:r>
                    </a:p>
                  </a:txBody>
                  <a:tcPr marL="21102" marR="21102" marT="14068" marB="14068" anchor="b"/>
                </a:tc>
                <a:extLst>
                  <a:ext uri="{0D108BD9-81ED-4DB2-BD59-A6C34878D82A}">
                    <a16:rowId xmlns:a16="http://schemas.microsoft.com/office/drawing/2014/main" val="1300774457"/>
                  </a:ext>
                </a:extLst>
              </a:tr>
              <a:tr h="482905">
                <a:tc>
                  <a:txBody>
                    <a:bodyPr/>
                    <a:lstStyle/>
                    <a:p>
                      <a:pPr algn="ctr" rtl="0" fontAlgn="b"/>
                      <a:r>
                        <a:rPr lang="en-US" sz="1700">
                          <a:effectLst/>
                        </a:rPr>
                        <a:t>Story</a:t>
                      </a:r>
                    </a:p>
                  </a:txBody>
                  <a:tcPr marL="21102" marR="21102" marT="14068" marB="14068" anchor="b"/>
                </a:tc>
                <a:tc>
                  <a:txBody>
                    <a:bodyPr/>
                    <a:lstStyle/>
                    <a:p>
                      <a:pPr algn="ctr" rtl="0" fontAlgn="b"/>
                      <a:r>
                        <a:rPr lang="en-US" sz="1700" u="none" dirty="0">
                          <a:solidFill>
                            <a:schemeClr val="tx1"/>
                          </a:solidFill>
                          <a:effectLst/>
                        </a:rPr>
                        <a:t>DCS-12</a:t>
                      </a:r>
                    </a:p>
                  </a:txBody>
                  <a:tcPr marL="21102" marR="21102" marT="14068" marB="14068" anchor="b"/>
                </a:tc>
                <a:tc>
                  <a:txBody>
                    <a:bodyPr/>
                    <a:lstStyle/>
                    <a:p>
                      <a:pPr algn="l" rtl="0" fontAlgn="b"/>
                      <a:r>
                        <a:rPr lang="en-US" sz="1700" dirty="0">
                          <a:effectLst/>
                        </a:rPr>
                        <a:t>As a customer, I want to login into the app, So that I can use it to store all my information.</a:t>
                      </a:r>
                    </a:p>
                  </a:txBody>
                  <a:tcPr marL="21102" marR="21102" marT="14068" marB="14068" anchor="b"/>
                </a:tc>
                <a:tc>
                  <a:txBody>
                    <a:bodyPr/>
                    <a:lstStyle/>
                    <a:p>
                      <a:pPr algn="ctr" rtl="0" fontAlgn="b"/>
                      <a:r>
                        <a:rPr lang="en-US" sz="1700">
                          <a:effectLst/>
                        </a:rPr>
                        <a:t>5</a:t>
                      </a:r>
                    </a:p>
                  </a:txBody>
                  <a:tcPr marL="21102" marR="21102" marT="14068" marB="14068" anchor="b"/>
                </a:tc>
                <a:extLst>
                  <a:ext uri="{0D108BD9-81ED-4DB2-BD59-A6C34878D82A}">
                    <a16:rowId xmlns:a16="http://schemas.microsoft.com/office/drawing/2014/main" val="52541312"/>
                  </a:ext>
                </a:extLst>
              </a:tr>
              <a:tr h="337824">
                <a:tc>
                  <a:txBody>
                    <a:bodyPr/>
                    <a:lstStyle/>
                    <a:p>
                      <a:pPr algn="ctr" rtl="0" fontAlgn="b"/>
                      <a:r>
                        <a:rPr lang="en-US" sz="1700">
                          <a:effectLst/>
                        </a:rPr>
                        <a:t>Task</a:t>
                      </a:r>
                    </a:p>
                  </a:txBody>
                  <a:tcPr marL="21102" marR="21102" marT="14068" marB="14068" anchor="b"/>
                </a:tc>
                <a:tc>
                  <a:txBody>
                    <a:bodyPr/>
                    <a:lstStyle/>
                    <a:p>
                      <a:pPr algn="ctr" rtl="0" fontAlgn="b"/>
                      <a:r>
                        <a:rPr lang="en-US" sz="1700" u="none" dirty="0">
                          <a:solidFill>
                            <a:schemeClr val="tx1"/>
                          </a:solidFill>
                          <a:effectLst/>
                        </a:rPr>
                        <a:t>DCS-10</a:t>
                      </a:r>
                    </a:p>
                  </a:txBody>
                  <a:tcPr marL="21102" marR="21102" marT="14068" marB="14068" anchor="b"/>
                </a:tc>
                <a:tc>
                  <a:txBody>
                    <a:bodyPr/>
                    <a:lstStyle/>
                    <a:p>
                      <a:pPr algn="l" rtl="0" fontAlgn="b"/>
                      <a:r>
                        <a:rPr lang="en-US" sz="1700" dirty="0">
                          <a:effectLst/>
                        </a:rPr>
                        <a:t>Create MVP Prototype - Figma </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3238196558"/>
                  </a:ext>
                </a:extLst>
              </a:tr>
            </a:tbl>
          </a:graphicData>
        </a:graphic>
      </p:graphicFrame>
      <p:pic>
        <p:nvPicPr>
          <p:cNvPr id="3" name="Content Placeholder 4">
            <a:extLst>
              <a:ext uri="{FF2B5EF4-FFF2-40B4-BE49-F238E27FC236}">
                <a16:creationId xmlns:a16="http://schemas.microsoft.com/office/drawing/2014/main" id="{C8065932-FDD1-C32C-A753-451329E5D2B7}"/>
              </a:ext>
            </a:extLst>
          </p:cNvPr>
          <p:cNvPicPr>
            <a:picLocks noChangeAspect="1"/>
          </p:cNvPicPr>
          <p:nvPr/>
        </p:nvPicPr>
        <p:blipFill>
          <a:blip r:embed="rId3"/>
          <a:stretch>
            <a:fillRect/>
          </a:stretch>
        </p:blipFill>
        <p:spPr>
          <a:xfrm>
            <a:off x="4051300" y="3031870"/>
            <a:ext cx="8140700" cy="3826129"/>
          </a:xfrm>
          <a:prstGeom prst="rect">
            <a:avLst/>
          </a:prstGeom>
        </p:spPr>
      </p:pic>
    </p:spTree>
    <p:extLst>
      <p:ext uri="{BB962C8B-B14F-4D97-AF65-F5344CB8AC3E}">
        <p14:creationId xmlns:p14="http://schemas.microsoft.com/office/powerpoint/2010/main" val="2880690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B9C13DA1-52D2-E8E5-2C8D-E20C8D9A0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429" y="3556000"/>
            <a:ext cx="3030571" cy="2444684"/>
          </a:xfrm>
          <a:prstGeom prst="rect">
            <a:avLst/>
          </a:prstGeom>
          <a:effectLst>
            <a:softEdge rad="127000"/>
          </a:effectLst>
        </p:spPr>
      </p:pic>
      <p:sp>
        <p:nvSpPr>
          <p:cNvPr id="2" name="Title 1">
            <a:extLst>
              <a:ext uri="{FF2B5EF4-FFF2-40B4-BE49-F238E27FC236}">
                <a16:creationId xmlns:a16="http://schemas.microsoft.com/office/drawing/2014/main" id="{575CCB71-C0A9-2E6A-14A6-BABCB032FCC3}"/>
              </a:ext>
            </a:extLst>
          </p:cNvPr>
          <p:cNvSpPr>
            <a:spLocks noGrp="1"/>
          </p:cNvSpPr>
          <p:nvPr>
            <p:ph type="title"/>
          </p:nvPr>
        </p:nvSpPr>
        <p:spPr>
          <a:xfrm>
            <a:off x="525429" y="4508500"/>
            <a:ext cx="2420919" cy="1492184"/>
          </a:xfrm>
        </p:spPr>
        <p:txBody>
          <a:bodyPr>
            <a:normAutofit/>
          </a:bodyPr>
          <a:lstStyle/>
          <a:p>
            <a:pPr algn="ctr"/>
            <a:r>
              <a:rPr lang="en-US" sz="4000" b="1" dirty="0"/>
              <a:t>Sprint 3</a:t>
            </a:r>
          </a:p>
        </p:txBody>
      </p:sp>
      <p:graphicFrame>
        <p:nvGraphicFramePr>
          <p:cNvPr id="4" name="Content Placeholder 3">
            <a:extLst>
              <a:ext uri="{FF2B5EF4-FFF2-40B4-BE49-F238E27FC236}">
                <a16:creationId xmlns:a16="http://schemas.microsoft.com/office/drawing/2014/main" id="{01B3C093-DA63-3E08-C996-9F591DA02BEE}"/>
              </a:ext>
            </a:extLst>
          </p:cNvPr>
          <p:cNvGraphicFramePr>
            <a:graphicFrameLocks noGrp="1"/>
          </p:cNvGraphicFramePr>
          <p:nvPr>
            <p:ph idx="1"/>
            <p:extLst>
              <p:ext uri="{D42A27DB-BD31-4B8C-83A1-F6EECF244321}">
                <p14:modId xmlns:p14="http://schemas.microsoft.com/office/powerpoint/2010/main" val="139517627"/>
              </p:ext>
            </p:extLst>
          </p:nvPr>
        </p:nvGraphicFramePr>
        <p:xfrm>
          <a:off x="9555" y="0"/>
          <a:ext cx="9052560" cy="3114901"/>
        </p:xfrm>
        <a:graphic>
          <a:graphicData uri="http://schemas.openxmlformats.org/drawingml/2006/table">
            <a:tbl>
              <a:tblPr>
                <a:tableStyleId>{5C22544A-7EE6-4342-B048-85BDC9FD1C3A}</a:tableStyleId>
              </a:tblPr>
              <a:tblGrid>
                <a:gridCol w="650504">
                  <a:extLst>
                    <a:ext uri="{9D8B030D-6E8A-4147-A177-3AD203B41FA5}">
                      <a16:colId xmlns:a16="http://schemas.microsoft.com/office/drawing/2014/main" val="2745498060"/>
                    </a:ext>
                  </a:extLst>
                </a:gridCol>
                <a:gridCol w="706283">
                  <a:extLst>
                    <a:ext uri="{9D8B030D-6E8A-4147-A177-3AD203B41FA5}">
                      <a16:colId xmlns:a16="http://schemas.microsoft.com/office/drawing/2014/main" val="37186322"/>
                    </a:ext>
                  </a:extLst>
                </a:gridCol>
                <a:gridCol w="6845680">
                  <a:extLst>
                    <a:ext uri="{9D8B030D-6E8A-4147-A177-3AD203B41FA5}">
                      <a16:colId xmlns:a16="http://schemas.microsoft.com/office/drawing/2014/main" val="908380269"/>
                    </a:ext>
                  </a:extLst>
                </a:gridCol>
                <a:gridCol w="850093">
                  <a:extLst>
                    <a:ext uri="{9D8B030D-6E8A-4147-A177-3AD203B41FA5}">
                      <a16:colId xmlns:a16="http://schemas.microsoft.com/office/drawing/2014/main" val="2104443031"/>
                    </a:ext>
                  </a:extLst>
                </a:gridCol>
              </a:tblGrid>
              <a:tr h="470801">
                <a:tc>
                  <a:txBody>
                    <a:bodyPr/>
                    <a:lstStyle/>
                    <a:p>
                      <a:pPr algn="ctr" rtl="0" fontAlgn="b"/>
                      <a:r>
                        <a:rPr lang="en-US" sz="1500" b="1" dirty="0">
                          <a:effectLst/>
                        </a:rPr>
                        <a:t>Issue Type</a:t>
                      </a:r>
                    </a:p>
                  </a:txBody>
                  <a:tcPr marL="19426" marR="19426" marT="12950" marB="12950" anchor="b"/>
                </a:tc>
                <a:tc>
                  <a:txBody>
                    <a:bodyPr/>
                    <a:lstStyle/>
                    <a:p>
                      <a:pPr algn="ctr" rtl="0" fontAlgn="b"/>
                      <a:r>
                        <a:rPr lang="en-US" sz="1500" b="1" dirty="0">
                          <a:effectLst/>
                        </a:rPr>
                        <a:t>Key</a:t>
                      </a:r>
                    </a:p>
                  </a:txBody>
                  <a:tcPr marL="19426" marR="19426" marT="12950" marB="12950" anchor="b"/>
                </a:tc>
                <a:tc>
                  <a:txBody>
                    <a:bodyPr/>
                    <a:lstStyle/>
                    <a:p>
                      <a:pPr algn="ctr" rtl="0" fontAlgn="b"/>
                      <a:r>
                        <a:rPr lang="en-US" sz="1500" b="1" dirty="0">
                          <a:effectLst/>
                        </a:rPr>
                        <a:t>Summary</a:t>
                      </a:r>
                    </a:p>
                  </a:txBody>
                  <a:tcPr marL="19426" marR="19426" marT="12950" marB="12950" anchor="b"/>
                </a:tc>
                <a:tc>
                  <a:txBody>
                    <a:bodyPr/>
                    <a:lstStyle/>
                    <a:p>
                      <a:pPr algn="ctr" rtl="0" fontAlgn="b"/>
                      <a:r>
                        <a:rPr lang="en-US" sz="1500" b="1" dirty="0">
                          <a:effectLst/>
                        </a:rPr>
                        <a:t>Story Point Estimate</a:t>
                      </a:r>
                    </a:p>
                  </a:txBody>
                  <a:tcPr marL="19426" marR="19426" marT="12950" marB="12950" anchor="b"/>
                </a:tc>
                <a:extLst>
                  <a:ext uri="{0D108BD9-81ED-4DB2-BD59-A6C34878D82A}">
                    <a16:rowId xmlns:a16="http://schemas.microsoft.com/office/drawing/2014/main" val="3686880135"/>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DCS-51</a:t>
                      </a:r>
                    </a:p>
                  </a:txBody>
                  <a:tcPr marL="19426" marR="19426" marT="12950" marB="12950" anchor="b"/>
                </a:tc>
                <a:tc>
                  <a:txBody>
                    <a:bodyPr/>
                    <a:lstStyle/>
                    <a:p>
                      <a:pPr algn="l" rtl="0" fontAlgn="b"/>
                      <a:r>
                        <a:rPr lang="en-US" sz="1500" dirty="0">
                          <a:effectLst/>
                        </a:rPr>
                        <a:t>As a customer, I want to browse all the services provided by the app, So that I have a list of professionals to select from and book them accordingly.</a:t>
                      </a:r>
                    </a:p>
                  </a:txBody>
                  <a:tcPr marL="19426" marR="19426" marT="12950" marB="12950" anchor="b"/>
                </a:tc>
                <a:tc>
                  <a:txBody>
                    <a:bodyPr/>
                    <a:lstStyle/>
                    <a:p>
                      <a:pPr algn="ctr" rtl="0" fontAlgn="b"/>
                      <a:r>
                        <a:rPr lang="en-US" sz="1500" dirty="0">
                          <a:effectLst/>
                        </a:rPr>
                        <a:t>3</a:t>
                      </a:r>
                    </a:p>
                  </a:txBody>
                  <a:tcPr marL="19426" marR="19426" marT="12950" marB="12950" anchor="b"/>
                </a:tc>
                <a:extLst>
                  <a:ext uri="{0D108BD9-81ED-4DB2-BD59-A6C34878D82A}">
                    <a16:rowId xmlns:a16="http://schemas.microsoft.com/office/drawing/2014/main" val="3542287007"/>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DCS-49</a:t>
                      </a:r>
                    </a:p>
                  </a:txBody>
                  <a:tcPr marL="19426" marR="19426" marT="12950" marB="12950" anchor="b"/>
                </a:tc>
                <a:tc>
                  <a:txBody>
                    <a:bodyPr/>
                    <a:lstStyle/>
                    <a:p>
                      <a:pPr algn="l" rtl="0" fontAlgn="b"/>
                      <a:r>
                        <a:rPr lang="en-US" sz="1500" dirty="0">
                          <a:effectLst/>
                        </a:rPr>
                        <a:t>As a customer, I want to create my profile, So that I can store my Name, Address, and Phone No. in it.</a:t>
                      </a:r>
                    </a:p>
                  </a:txBody>
                  <a:tcPr marL="19426" marR="19426" marT="12950" marB="12950" anchor="b"/>
                </a:tc>
                <a:tc>
                  <a:txBody>
                    <a:bodyPr/>
                    <a:lstStyle/>
                    <a:p>
                      <a:pPr algn="ctr" rtl="0" fontAlgn="b"/>
                      <a:r>
                        <a:rPr lang="en-US" sz="1500">
                          <a:effectLst/>
                        </a:rPr>
                        <a:t>5</a:t>
                      </a:r>
                    </a:p>
                  </a:txBody>
                  <a:tcPr marL="19426" marR="19426" marT="12950" marB="12950" anchor="b"/>
                </a:tc>
                <a:extLst>
                  <a:ext uri="{0D108BD9-81ED-4DB2-BD59-A6C34878D82A}">
                    <a16:rowId xmlns:a16="http://schemas.microsoft.com/office/drawing/2014/main" val="718535818"/>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DCS-48</a:t>
                      </a:r>
                    </a:p>
                  </a:txBody>
                  <a:tcPr marL="19426" marR="19426" marT="12950" marB="12950" anchor="b"/>
                </a:tc>
                <a:tc>
                  <a:txBody>
                    <a:bodyPr/>
                    <a:lstStyle/>
                    <a:p>
                      <a:pPr algn="l" rtl="0" fontAlgn="b"/>
                      <a:r>
                        <a:rPr lang="en-US" sz="1500" dirty="0">
                          <a:effectLst/>
                        </a:rPr>
                        <a:t>As a customer, I want to browse the service list, So that I will be able to see what services this app offers.</a:t>
                      </a:r>
                    </a:p>
                  </a:txBody>
                  <a:tcPr marL="19426" marR="19426" marT="12950" marB="12950" anchor="b"/>
                </a:tc>
                <a:tc>
                  <a:txBody>
                    <a:bodyPr/>
                    <a:lstStyle/>
                    <a:p>
                      <a:pPr algn="ctr" rtl="0" fontAlgn="b"/>
                      <a:r>
                        <a:rPr lang="en-US" sz="1500">
                          <a:effectLst/>
                        </a:rPr>
                        <a:t>3</a:t>
                      </a:r>
                    </a:p>
                  </a:txBody>
                  <a:tcPr marL="19426" marR="19426" marT="12950" marB="12950" anchor="b"/>
                </a:tc>
                <a:extLst>
                  <a:ext uri="{0D108BD9-81ED-4DB2-BD59-A6C34878D82A}">
                    <a16:rowId xmlns:a16="http://schemas.microsoft.com/office/drawing/2014/main" val="2625597728"/>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DCS-18</a:t>
                      </a:r>
                    </a:p>
                  </a:txBody>
                  <a:tcPr marL="19426" marR="19426" marT="12950" marB="12950" anchor="b"/>
                </a:tc>
                <a:tc>
                  <a:txBody>
                    <a:bodyPr/>
                    <a:lstStyle/>
                    <a:p>
                      <a:pPr algn="l" rtl="0" fontAlgn="b"/>
                      <a:r>
                        <a:rPr lang="en-US" sz="1500" dirty="0">
                          <a:effectLst/>
                        </a:rPr>
                        <a:t>As a customer, I would like to have a landing page explaining all the features of the platform, So that I am motivated to register.</a:t>
                      </a:r>
                    </a:p>
                  </a:txBody>
                  <a:tcPr marL="19426" marR="19426" marT="12950" marB="12950" anchor="b"/>
                </a:tc>
                <a:tc>
                  <a:txBody>
                    <a:bodyPr/>
                    <a:lstStyle/>
                    <a:p>
                      <a:pPr algn="ctr" rtl="0" fontAlgn="b"/>
                      <a:r>
                        <a:rPr lang="en-US" sz="1500">
                          <a:effectLst/>
                        </a:rPr>
                        <a:t>5</a:t>
                      </a:r>
                    </a:p>
                  </a:txBody>
                  <a:tcPr marL="19426" marR="19426" marT="12950" marB="12950" anchor="b"/>
                </a:tc>
                <a:extLst>
                  <a:ext uri="{0D108BD9-81ED-4DB2-BD59-A6C34878D82A}">
                    <a16:rowId xmlns:a16="http://schemas.microsoft.com/office/drawing/2014/main" val="1930298488"/>
                  </a:ext>
                </a:extLst>
              </a:tr>
              <a:tr h="470801">
                <a:tc>
                  <a:txBody>
                    <a:bodyPr/>
                    <a:lstStyle/>
                    <a:p>
                      <a:pPr algn="ctr" rtl="0" fontAlgn="b"/>
                      <a:r>
                        <a:rPr lang="en-US" sz="1500">
                          <a:effectLst/>
                        </a:rPr>
                        <a:t>Task</a:t>
                      </a:r>
                    </a:p>
                  </a:txBody>
                  <a:tcPr marL="19426" marR="19426" marT="12950" marB="12950" anchor="b"/>
                </a:tc>
                <a:tc>
                  <a:txBody>
                    <a:bodyPr/>
                    <a:lstStyle/>
                    <a:p>
                      <a:pPr algn="ctr" rtl="0" fontAlgn="b"/>
                      <a:r>
                        <a:rPr lang="en-US" sz="1500" u="none" dirty="0">
                          <a:solidFill>
                            <a:schemeClr val="tx1"/>
                          </a:solidFill>
                          <a:effectLst/>
                        </a:rPr>
                        <a:t>DCS-17</a:t>
                      </a:r>
                    </a:p>
                  </a:txBody>
                  <a:tcPr marL="19426" marR="19426" marT="12950" marB="12950" anchor="b"/>
                </a:tc>
                <a:tc>
                  <a:txBody>
                    <a:bodyPr/>
                    <a:lstStyle/>
                    <a:p>
                      <a:pPr algn="l" rtl="0" fontAlgn="b"/>
                      <a:r>
                        <a:rPr lang="en-US" sz="1500" dirty="0">
                          <a:effectLst/>
                        </a:rPr>
                        <a:t>Draft Technical Paper</a:t>
                      </a:r>
                    </a:p>
                  </a:txBody>
                  <a:tcPr marL="19426" marR="19426" marT="12950" marB="12950" anchor="b"/>
                </a:tc>
                <a:tc>
                  <a:txBody>
                    <a:bodyPr/>
                    <a:lstStyle/>
                    <a:p>
                      <a:pPr algn="ctr" rtl="0" fontAlgn="b"/>
                      <a:r>
                        <a:rPr lang="en-US" sz="1500" dirty="0">
                          <a:effectLst/>
                        </a:rPr>
                        <a:t>8</a:t>
                      </a:r>
                    </a:p>
                  </a:txBody>
                  <a:tcPr marL="19426" marR="19426" marT="12950" marB="12950" anchor="b"/>
                </a:tc>
                <a:extLst>
                  <a:ext uri="{0D108BD9-81ED-4DB2-BD59-A6C34878D82A}">
                    <a16:rowId xmlns:a16="http://schemas.microsoft.com/office/drawing/2014/main" val="2018550121"/>
                  </a:ext>
                </a:extLst>
              </a:tr>
            </a:tbl>
          </a:graphicData>
        </a:graphic>
      </p:graphicFrame>
      <p:pic>
        <p:nvPicPr>
          <p:cNvPr id="3" name="Content Placeholder 4">
            <a:extLst>
              <a:ext uri="{FF2B5EF4-FFF2-40B4-BE49-F238E27FC236}">
                <a16:creationId xmlns:a16="http://schemas.microsoft.com/office/drawing/2014/main" id="{FFE87786-B2BC-24F2-7F40-F06D518953D1}"/>
              </a:ext>
            </a:extLst>
          </p:cNvPr>
          <p:cNvPicPr>
            <a:picLocks noChangeAspect="1"/>
          </p:cNvPicPr>
          <p:nvPr/>
        </p:nvPicPr>
        <p:blipFill>
          <a:blip r:embed="rId3"/>
          <a:stretch>
            <a:fillRect/>
          </a:stretch>
        </p:blipFill>
        <p:spPr>
          <a:xfrm>
            <a:off x="4178300" y="3149923"/>
            <a:ext cx="8013700" cy="3706336"/>
          </a:xfrm>
          <a:prstGeom prst="rect">
            <a:avLst/>
          </a:prstGeom>
        </p:spPr>
      </p:pic>
    </p:spTree>
    <p:extLst>
      <p:ext uri="{BB962C8B-B14F-4D97-AF65-F5344CB8AC3E}">
        <p14:creationId xmlns:p14="http://schemas.microsoft.com/office/powerpoint/2010/main" val="14810768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F55A-B1DD-B433-7285-CE85E156C700}"/>
              </a:ext>
            </a:extLst>
          </p:cNvPr>
          <p:cNvSpPr>
            <a:spLocks noGrp="1"/>
          </p:cNvSpPr>
          <p:nvPr>
            <p:ph type="title"/>
          </p:nvPr>
        </p:nvSpPr>
        <p:spPr>
          <a:xfrm>
            <a:off x="838200" y="497684"/>
            <a:ext cx="10515600" cy="1325563"/>
          </a:xfrm>
        </p:spPr>
        <p:txBody>
          <a:bodyPr/>
          <a:lstStyle/>
          <a:p>
            <a:pPr algn="ctr"/>
            <a:r>
              <a:rPr lang="en-US" b="1" dirty="0"/>
              <a:t>Sprint 4 Backlog / Sprint Backlog </a:t>
            </a:r>
          </a:p>
        </p:txBody>
      </p:sp>
      <p:graphicFrame>
        <p:nvGraphicFramePr>
          <p:cNvPr id="4" name="Content Placeholder 6">
            <a:extLst>
              <a:ext uri="{FF2B5EF4-FFF2-40B4-BE49-F238E27FC236}">
                <a16:creationId xmlns:a16="http://schemas.microsoft.com/office/drawing/2014/main" id="{2B6135C0-0EA4-9724-7038-C07C06EFA449}"/>
              </a:ext>
            </a:extLst>
          </p:cNvPr>
          <p:cNvGraphicFramePr>
            <a:graphicFrameLocks noGrp="1"/>
          </p:cNvGraphicFramePr>
          <p:nvPr>
            <p:ph idx="1"/>
            <p:extLst>
              <p:ext uri="{D42A27DB-BD31-4B8C-83A1-F6EECF244321}">
                <p14:modId xmlns:p14="http://schemas.microsoft.com/office/powerpoint/2010/main" val="2294975890"/>
              </p:ext>
            </p:extLst>
          </p:nvPr>
        </p:nvGraphicFramePr>
        <p:xfrm>
          <a:off x="643480" y="2040294"/>
          <a:ext cx="11151475" cy="4187063"/>
        </p:xfrm>
        <a:graphic>
          <a:graphicData uri="http://schemas.openxmlformats.org/drawingml/2006/table">
            <a:tbl>
              <a:tblPr>
                <a:tableStyleId>{5C22544A-7EE6-4342-B048-85BDC9FD1C3A}</a:tableStyleId>
              </a:tblPr>
              <a:tblGrid>
                <a:gridCol w="583436">
                  <a:extLst>
                    <a:ext uri="{9D8B030D-6E8A-4147-A177-3AD203B41FA5}">
                      <a16:colId xmlns:a16="http://schemas.microsoft.com/office/drawing/2014/main" val="2260744437"/>
                    </a:ext>
                  </a:extLst>
                </a:gridCol>
                <a:gridCol w="798654">
                  <a:extLst>
                    <a:ext uri="{9D8B030D-6E8A-4147-A177-3AD203B41FA5}">
                      <a16:colId xmlns:a16="http://schemas.microsoft.com/office/drawing/2014/main" val="2408367805"/>
                    </a:ext>
                  </a:extLst>
                </a:gridCol>
                <a:gridCol w="8785184">
                  <a:extLst>
                    <a:ext uri="{9D8B030D-6E8A-4147-A177-3AD203B41FA5}">
                      <a16:colId xmlns:a16="http://schemas.microsoft.com/office/drawing/2014/main" val="1159287460"/>
                    </a:ext>
                  </a:extLst>
                </a:gridCol>
                <a:gridCol w="984201">
                  <a:extLst>
                    <a:ext uri="{9D8B030D-6E8A-4147-A177-3AD203B41FA5}">
                      <a16:colId xmlns:a16="http://schemas.microsoft.com/office/drawing/2014/main" val="776857637"/>
                    </a:ext>
                  </a:extLst>
                </a:gridCol>
              </a:tblGrid>
              <a:tr h="533984">
                <a:tc>
                  <a:txBody>
                    <a:bodyPr/>
                    <a:lstStyle/>
                    <a:p>
                      <a:pPr algn="ctr" fontAlgn="b"/>
                      <a:r>
                        <a:rPr lang="en-US" sz="1600" b="1" i="0" u="none" strike="noStrike" dirty="0">
                          <a:solidFill>
                            <a:srgbClr val="000000"/>
                          </a:solidFill>
                          <a:effectLst/>
                          <a:latin typeface="Arial" panose="020B0604020202020204" pitchFamily="34" charset="0"/>
                        </a:rPr>
                        <a:t>Issue Type</a:t>
                      </a:r>
                    </a:p>
                  </a:txBody>
                  <a:tcPr marL="8573" marR="8573" marT="8573" marB="0" anchor="ctr"/>
                </a:tc>
                <a:tc>
                  <a:txBody>
                    <a:bodyPr/>
                    <a:lstStyle/>
                    <a:p>
                      <a:pPr algn="ctr" fontAlgn="b"/>
                      <a:r>
                        <a:rPr lang="en-US" sz="1600" b="1" i="0" u="none" strike="noStrike" dirty="0">
                          <a:solidFill>
                            <a:schemeClr val="tx1"/>
                          </a:solidFill>
                          <a:effectLst/>
                          <a:latin typeface="Arial" panose="020B0604020202020204" pitchFamily="34" charset="0"/>
                        </a:rPr>
                        <a:t>Key</a:t>
                      </a:r>
                    </a:p>
                  </a:txBody>
                  <a:tcPr marL="8573" marR="8573" marT="8573" marB="0" anchor="ctr"/>
                </a:tc>
                <a:tc>
                  <a:txBody>
                    <a:bodyPr/>
                    <a:lstStyle/>
                    <a:p>
                      <a:pPr algn="ctr" fontAlgn="b"/>
                      <a:r>
                        <a:rPr lang="en-US" sz="1600" b="1" i="0" u="none" strike="noStrike" dirty="0">
                          <a:solidFill>
                            <a:srgbClr val="000000"/>
                          </a:solidFill>
                          <a:effectLst/>
                          <a:latin typeface="Arial" panose="020B0604020202020204" pitchFamily="34" charset="0"/>
                        </a:rPr>
                        <a:t>Name</a:t>
                      </a:r>
                    </a:p>
                  </a:txBody>
                  <a:tcPr marL="8573" marR="8573" marT="8573" marB="0" anchor="ctr"/>
                </a:tc>
                <a:tc>
                  <a:txBody>
                    <a:bodyPr/>
                    <a:lstStyle/>
                    <a:p>
                      <a:pPr algn="ctr" rtl="0" fontAlgn="b"/>
                      <a:r>
                        <a:rPr lang="en-US" sz="1600" b="1" dirty="0">
                          <a:effectLst/>
                        </a:rPr>
                        <a:t>Story Points</a:t>
                      </a:r>
                    </a:p>
                    <a:p>
                      <a:pPr algn="ctr" rtl="0" fontAlgn="b"/>
                      <a:r>
                        <a:rPr lang="en-US" sz="1600" b="1" dirty="0">
                          <a:effectLst/>
                        </a:rPr>
                        <a:t>Estimate</a:t>
                      </a:r>
                    </a:p>
                    <a:p>
                      <a:pPr algn="ctr" fontAlgn="b"/>
                      <a:endParaRPr lang="en-US" sz="1600" b="1" i="0" u="none" strike="noStrike" dirty="0">
                        <a:solidFill>
                          <a:srgbClr val="000000"/>
                        </a:solidFill>
                        <a:effectLst/>
                        <a:latin typeface="Arial" panose="020B0604020202020204" pitchFamily="34" charset="0"/>
                      </a:endParaRPr>
                    </a:p>
                  </a:txBody>
                  <a:tcPr marL="8573" marR="8573" marT="8573" marB="0" anchor="ctr"/>
                </a:tc>
                <a:extLst>
                  <a:ext uri="{0D108BD9-81ED-4DB2-BD59-A6C34878D82A}">
                    <a16:rowId xmlns:a16="http://schemas.microsoft.com/office/drawing/2014/main" val="387083891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DCS-52</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As a customer, I want a navigation bar to go between pages, log in and out, and search for specific events so that I may use the app more effectively.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3</a:t>
                      </a:r>
                    </a:p>
                  </a:txBody>
                  <a:tcPr marL="8573" marR="8573" marT="8573" marB="0" anchor="b"/>
                </a:tc>
                <a:extLst>
                  <a:ext uri="{0D108BD9-81ED-4DB2-BD59-A6C34878D82A}">
                    <a16:rowId xmlns:a16="http://schemas.microsoft.com/office/drawing/2014/main" val="715652040"/>
                  </a:ext>
                </a:extLst>
              </a:tr>
              <a:tr h="640626">
                <a:tc>
                  <a:txBody>
                    <a:bodyPr/>
                    <a:lstStyle/>
                    <a:p>
                      <a:pPr algn="l" fontAlgn="b"/>
                      <a:r>
                        <a:rPr lang="en-US" sz="1600" u="none" strike="noStrike">
                          <a:effectLst/>
                        </a:rPr>
                        <a:t>Story</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DCS-50</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see the services booked by me so that I can track them.</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5</a:t>
                      </a:r>
                    </a:p>
                  </a:txBody>
                  <a:tcPr marL="8573" marR="8573" marT="8573" marB="0" anchor="b"/>
                </a:tc>
                <a:extLst>
                  <a:ext uri="{0D108BD9-81ED-4DB2-BD59-A6C34878D82A}">
                    <a16:rowId xmlns:a16="http://schemas.microsoft.com/office/drawing/2014/main" val="401952147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DCS-24</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be able to cancel my booked service so that I can not expect the professional to reach my home.</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5</a:t>
                      </a:r>
                    </a:p>
                  </a:txBody>
                  <a:tcPr marL="8573" marR="8573" marT="8573" marB="0" anchor="b"/>
                </a:tc>
                <a:extLst>
                  <a:ext uri="{0D108BD9-81ED-4DB2-BD59-A6C34878D82A}">
                    <a16:rowId xmlns:a16="http://schemas.microsoft.com/office/drawing/2014/main" val="166975702"/>
                  </a:ext>
                </a:extLst>
              </a:tr>
              <a:tr h="640626">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Story</a:t>
                      </a:r>
                    </a:p>
                  </a:txBody>
                  <a:tcPr marL="8573" marR="8573" marT="8573" marB="0" anchor="b"/>
                </a:tc>
                <a:tc>
                  <a:txBody>
                    <a:bodyPr/>
                    <a:lstStyle/>
                    <a:p>
                      <a:pPr algn="l" fontAlgn="b"/>
                      <a:r>
                        <a:rPr lang="en-US" sz="16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DCS-23</a:t>
                      </a:r>
                    </a:p>
                  </a:txBody>
                  <a:tcPr marL="8573" marR="8573" marT="8573" marB="0" anchor="b"/>
                </a:tc>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 a customer, I want to choose the date and time of service, so it is available at my convenience.</a:t>
                      </a:r>
                    </a:p>
                  </a:txBody>
                  <a:tcPr marL="8573" marR="8573" marT="8573" marB="0" anchor="b"/>
                </a:tc>
                <a:tc>
                  <a:txBody>
                    <a:bodyPr/>
                    <a:lstStyle/>
                    <a:p>
                      <a:pPr algn="ctr"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8573" marR="8573" marT="8573" marB="0" anchor="b"/>
                </a:tc>
                <a:extLst>
                  <a:ext uri="{0D108BD9-81ED-4DB2-BD59-A6C34878D82A}">
                    <a16:rowId xmlns:a16="http://schemas.microsoft.com/office/drawing/2014/main" val="1349264212"/>
                  </a:ext>
                </a:extLst>
              </a:tr>
              <a:tr h="640626">
                <a:tc>
                  <a:txBody>
                    <a:bodyPr/>
                    <a:lstStyle/>
                    <a:p>
                      <a:pPr algn="l" fontAlgn="b"/>
                      <a:r>
                        <a:rPr lang="en-US" sz="1600" u="none" strike="noStrike">
                          <a:effectLst/>
                        </a:rPr>
                        <a:t>Task</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DCS-26</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Finish Technical Paper</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8</a:t>
                      </a:r>
                    </a:p>
                  </a:txBody>
                  <a:tcPr marL="8573" marR="8573" marT="8573" marB="0" anchor="b"/>
                </a:tc>
                <a:extLst>
                  <a:ext uri="{0D108BD9-81ED-4DB2-BD59-A6C34878D82A}">
                    <a16:rowId xmlns:a16="http://schemas.microsoft.com/office/drawing/2014/main" val="553657575"/>
                  </a:ext>
                </a:extLst>
              </a:tr>
            </a:tbl>
          </a:graphicData>
        </a:graphic>
      </p:graphicFrame>
    </p:spTree>
    <p:extLst>
      <p:ext uri="{BB962C8B-B14F-4D97-AF65-F5344CB8AC3E}">
        <p14:creationId xmlns:p14="http://schemas.microsoft.com/office/powerpoint/2010/main" val="1723103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iagram&#10;&#10;Description automatically generated">
            <a:extLst>
              <a:ext uri="{FF2B5EF4-FFF2-40B4-BE49-F238E27FC236}">
                <a16:creationId xmlns:a16="http://schemas.microsoft.com/office/drawing/2014/main" id="{36AABCDD-E441-E62E-841E-16F437D7019C}"/>
              </a:ext>
            </a:extLst>
          </p:cNvPr>
          <p:cNvPicPr>
            <a:picLocks noChangeAspect="1"/>
          </p:cNvPicPr>
          <p:nvPr/>
        </p:nvPicPr>
        <p:blipFill rotWithShape="1">
          <a:blip r:embed="rId2">
            <a:extLst>
              <a:ext uri="{28A0092B-C50C-407E-A947-70E740481C1C}">
                <a14:useLocalDpi xmlns:a14="http://schemas.microsoft.com/office/drawing/2010/main" val="0"/>
              </a:ext>
            </a:extLst>
          </a:blip>
          <a:srcRect l="15359" r="8328" b="20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742533-76C2-28FD-F29B-E85CD681657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User Stories and Acceptance Criteria</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78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4247839403"/>
              </p:ext>
            </p:extLst>
          </p:nvPr>
        </p:nvGraphicFramePr>
        <p:xfrm>
          <a:off x="2209800" y="583846"/>
          <a:ext cx="7757658" cy="5879488"/>
        </p:xfrm>
        <a:graphic>
          <a:graphicData uri="http://schemas.openxmlformats.org/drawingml/2006/table">
            <a:tbl>
              <a:tblPr>
                <a:tableStyleId>{5C22544A-7EE6-4342-B048-85BDC9FD1C3A}</a:tableStyleId>
              </a:tblPr>
              <a:tblGrid>
                <a:gridCol w="1043400">
                  <a:extLst>
                    <a:ext uri="{9D8B030D-6E8A-4147-A177-3AD203B41FA5}">
                      <a16:colId xmlns:a16="http://schemas.microsoft.com/office/drawing/2014/main" val="4069239874"/>
                    </a:ext>
                  </a:extLst>
                </a:gridCol>
                <a:gridCol w="4941197">
                  <a:extLst>
                    <a:ext uri="{9D8B030D-6E8A-4147-A177-3AD203B41FA5}">
                      <a16:colId xmlns:a16="http://schemas.microsoft.com/office/drawing/2014/main" val="1300750417"/>
                    </a:ext>
                  </a:extLst>
                </a:gridCol>
                <a:gridCol w="707560">
                  <a:extLst>
                    <a:ext uri="{9D8B030D-6E8A-4147-A177-3AD203B41FA5}">
                      <a16:colId xmlns:a16="http://schemas.microsoft.com/office/drawing/2014/main" val="2881719700"/>
                    </a:ext>
                  </a:extLst>
                </a:gridCol>
                <a:gridCol w="1065501">
                  <a:extLst>
                    <a:ext uri="{9D8B030D-6E8A-4147-A177-3AD203B41FA5}">
                      <a16:colId xmlns:a16="http://schemas.microsoft.com/office/drawing/2014/main" val="259320885"/>
                    </a:ext>
                  </a:extLst>
                </a:gridCol>
              </a:tblGrid>
              <a:tr h="3035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User Story ID</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Summary</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Status</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Place</a:t>
                      </a:r>
                    </a:p>
                  </a:txBody>
                  <a:tcPr marL="22860" marR="22860" marT="15240" marB="15240" anchor="ctr"/>
                </a:tc>
                <a:extLst>
                  <a:ext uri="{0D108BD9-81ED-4DB2-BD59-A6C34878D82A}">
                    <a16:rowId xmlns:a16="http://schemas.microsoft.com/office/drawing/2014/main" val="3462243321"/>
                  </a:ext>
                </a:extLst>
              </a:tr>
              <a:tr h="303553">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dirty="0">
                          <a:effectLst/>
                        </a:rPr>
                        <a:t>DCS-24</a:t>
                      </a: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dirty="0">
                          <a:solidFill>
                            <a:srgbClr val="000000"/>
                          </a:solidFill>
                          <a:effectLst/>
                        </a:rPr>
                        <a:t>As</a:t>
                      </a:r>
                      <a:r>
                        <a:rPr lang="en-US" sz="1000" dirty="0">
                          <a:solidFill>
                            <a:srgbClr val="000000"/>
                          </a:solidFill>
                          <a:effectLst/>
                        </a:rPr>
                        <a:t> a customer, </a:t>
                      </a:r>
                      <a:br>
                        <a:rPr lang="en-US" sz="1000" dirty="0">
                          <a:solidFill>
                            <a:srgbClr val="000000"/>
                          </a:solidFill>
                          <a:effectLst/>
                        </a:rPr>
                      </a:br>
                      <a:r>
                        <a:rPr lang="en-US" sz="1000" b="1" dirty="0">
                          <a:solidFill>
                            <a:srgbClr val="000000"/>
                          </a:solidFill>
                          <a:effectLst/>
                        </a:rPr>
                        <a:t>I want</a:t>
                      </a:r>
                      <a:r>
                        <a:rPr lang="en-US" sz="1000" dirty="0">
                          <a:solidFill>
                            <a:srgbClr val="000000"/>
                          </a:solidFill>
                          <a:effectLst/>
                        </a:rPr>
                        <a:t> to be able to cancel my booked service</a:t>
                      </a:r>
                      <a:br>
                        <a:rPr lang="en-US" sz="1000" dirty="0">
                          <a:solidFill>
                            <a:srgbClr val="000000"/>
                          </a:solidFill>
                          <a:effectLst/>
                        </a:rPr>
                      </a:br>
                      <a:r>
                        <a:rPr lang="en-US" sz="1000" b="1" dirty="0">
                          <a:solidFill>
                            <a:srgbClr val="000000"/>
                          </a:solidFill>
                          <a:effectLst/>
                        </a:rPr>
                        <a:t>So that</a:t>
                      </a:r>
                      <a:r>
                        <a:rPr lang="en-US" sz="1000" dirty="0">
                          <a:solidFill>
                            <a:srgbClr val="000000"/>
                          </a:solidFill>
                          <a:effectLst/>
                        </a:rPr>
                        <a:t> I can not expect the professional to reach my home.</a:t>
                      </a:r>
                      <a:endParaRPr lang="en-US" sz="1800" dirty="0">
                        <a:effectLst/>
                      </a:endParaRPr>
                    </a:p>
                  </a:txBody>
                  <a:tcPr marL="22860" marR="22860" marT="15240" marB="15240" anchor="ct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dirty="0">
                          <a:effectLst/>
                        </a:rPr>
                        <a:t>Done</a:t>
                      </a:r>
                    </a:p>
                    <a:p>
                      <a:pPr algn="ctr" rtl="0" fontAlgn="ctr"/>
                      <a:endParaRPr lang="en-US" dirty="0">
                        <a:effectLst/>
                      </a:endParaRPr>
                    </a:p>
                  </a:txBody>
                  <a:tcPr marL="22860" marR="22860" marT="15240" marB="15240" anchor="ct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dirty="0">
                          <a:effectLst/>
                        </a:rPr>
                        <a:t>Booking</a:t>
                      </a:r>
                    </a:p>
                    <a:p>
                      <a:pPr algn="ctr" rtl="0" fontAlgn="ctr"/>
                      <a:endParaRPr lang="en-US" dirty="0">
                        <a:effectLst/>
                      </a:endParaRPr>
                    </a:p>
                  </a:txBody>
                  <a:tcPr marL="22860" marR="22860" marT="15240" marB="15240" anchor="ctr"/>
                </a:tc>
                <a:extLst>
                  <a:ext uri="{0D108BD9-81ED-4DB2-BD59-A6C34878D82A}">
                    <a16:rowId xmlns:a16="http://schemas.microsoft.com/office/drawing/2014/main" val="923635682"/>
                  </a:ext>
                </a:extLst>
              </a:tr>
              <a:tr h="303553">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dirty="0">
                          <a:effectLst/>
                        </a:rPr>
                        <a:t>Scenario</a:t>
                      </a:r>
                      <a:r>
                        <a:rPr lang="en-US" sz="1000" dirty="0">
                          <a:effectLst/>
                        </a:rPr>
                        <a:t>: customer want to cancel a booking</a:t>
                      </a:r>
                      <a:br>
                        <a:rPr lang="en-US" sz="1000" dirty="0">
                          <a:effectLst/>
                        </a:rPr>
                      </a:br>
                      <a:r>
                        <a:rPr lang="en-US" sz="1000" dirty="0">
                          <a:effectLst/>
                        </a:rPr>
                        <a:t>“</a:t>
                      </a:r>
                      <a:r>
                        <a:rPr lang="en-US" sz="1000" b="1" dirty="0">
                          <a:effectLst/>
                        </a:rPr>
                        <a:t>Given</a:t>
                      </a:r>
                      <a:r>
                        <a:rPr lang="en-US" sz="1000" dirty="0">
                          <a:effectLst/>
                        </a:rPr>
                        <a:t> I’m in a role of logged-in customer</a:t>
                      </a:r>
                      <a:br>
                        <a:rPr lang="en-US" sz="1000" dirty="0">
                          <a:effectLst/>
                        </a:rPr>
                      </a:br>
                      <a:r>
                        <a:rPr lang="en-US" sz="1000" b="1" dirty="0">
                          <a:effectLst/>
                        </a:rPr>
                        <a:t>When</a:t>
                      </a:r>
                      <a:r>
                        <a:rPr lang="en-US" sz="1000" dirty="0">
                          <a:effectLst/>
                        </a:rPr>
                        <a:t> I open the Booking History page</a:t>
                      </a:r>
                      <a:br>
                        <a:rPr lang="en-US" sz="1000" dirty="0">
                          <a:effectLst/>
                        </a:rPr>
                      </a:br>
                      <a:r>
                        <a:rPr lang="en-US" sz="1000" b="1" dirty="0">
                          <a:effectLst/>
                        </a:rPr>
                        <a:t>Then</a:t>
                      </a:r>
                      <a:r>
                        <a:rPr lang="en-US" sz="1000" dirty="0">
                          <a:effectLst/>
                        </a:rPr>
                        <a:t> the system shows me the confirmation tab for cancelling </a:t>
                      </a:r>
                      <a:br>
                        <a:rPr lang="en-US" sz="1000" dirty="0">
                          <a:effectLst/>
                        </a:rPr>
                      </a:br>
                      <a:r>
                        <a:rPr lang="en-US" sz="1000" b="1" dirty="0">
                          <a:effectLst/>
                        </a:rPr>
                        <a:t>And</a:t>
                      </a:r>
                      <a:r>
                        <a:rPr lang="en-US" sz="1000" dirty="0">
                          <a:effectLst/>
                        </a:rPr>
                        <a:t> when I click on Yes it should cancel my booked service.</a:t>
                      </a:r>
                      <a:endParaRPr lang="en-US" sz="1000" dirty="0">
                        <a:effectLst/>
                        <a:latin typeface="Arial" panose="020B0604020202020204" pitchFamily="34" charset="0"/>
                        <a:cs typeface="Arial" panose="020B0604020202020204" pitchFamily="34" charset="0"/>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77465787"/>
                  </a:ext>
                </a:extLst>
              </a:tr>
              <a:tr h="607106">
                <a:tc rowSpan="2">
                  <a:txBody>
                    <a:bodyPr/>
                    <a:lstStyle/>
                    <a:p>
                      <a:pPr algn="ctr" rtl="0" fontAlgn="ctr"/>
                      <a:r>
                        <a:rPr lang="en-US" dirty="0">
                          <a:effectLst/>
                        </a:rPr>
                        <a:t>DCS-50</a:t>
                      </a: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dirty="0">
                          <a:solidFill>
                            <a:srgbClr val="000000"/>
                          </a:solidFill>
                          <a:effectLst/>
                        </a:rPr>
                        <a:t>As</a:t>
                      </a:r>
                      <a:r>
                        <a:rPr lang="en-US" sz="1000" dirty="0">
                          <a:solidFill>
                            <a:srgbClr val="000000"/>
                          </a:solidFill>
                          <a:effectLst/>
                        </a:rPr>
                        <a:t> a customer, </a:t>
                      </a:r>
                      <a:br>
                        <a:rPr lang="en-US" sz="1000" dirty="0">
                          <a:solidFill>
                            <a:srgbClr val="000000"/>
                          </a:solidFill>
                          <a:effectLst/>
                        </a:rPr>
                      </a:br>
                      <a:r>
                        <a:rPr lang="en-US" sz="1000" b="1" dirty="0">
                          <a:solidFill>
                            <a:srgbClr val="000000"/>
                          </a:solidFill>
                          <a:effectLst/>
                        </a:rPr>
                        <a:t>I want</a:t>
                      </a:r>
                      <a:r>
                        <a:rPr lang="en-US" sz="1000" dirty="0">
                          <a:solidFill>
                            <a:srgbClr val="000000"/>
                          </a:solidFill>
                          <a:effectLst/>
                        </a:rPr>
                        <a:t> to see the services booked by me </a:t>
                      </a:r>
                      <a:br>
                        <a:rPr lang="en-US" sz="1000" dirty="0">
                          <a:solidFill>
                            <a:srgbClr val="000000"/>
                          </a:solidFill>
                          <a:effectLst/>
                        </a:rPr>
                      </a:br>
                      <a:r>
                        <a:rPr lang="en-US" sz="1000" b="1" dirty="0">
                          <a:solidFill>
                            <a:srgbClr val="000000"/>
                          </a:solidFill>
                          <a:effectLst/>
                        </a:rPr>
                        <a:t>So that</a:t>
                      </a:r>
                      <a:r>
                        <a:rPr lang="en-US" sz="1000" dirty="0">
                          <a:solidFill>
                            <a:srgbClr val="000000"/>
                          </a:solidFill>
                          <a:effectLst/>
                        </a:rPr>
                        <a:t> I can track it.</a:t>
                      </a:r>
                      <a:endParaRPr lang="en-US" sz="1000" dirty="0">
                        <a:effectLst/>
                      </a:endParaRPr>
                    </a:p>
                  </a:txBody>
                  <a:tcPr marL="22860" marR="22860" marT="15240" marB="15240" anchor="ctr"/>
                </a:tc>
                <a:tc rowSpan="2">
                  <a:txBody>
                    <a:bodyPr/>
                    <a:lstStyle/>
                    <a:p>
                      <a:pPr algn="ctr" rtl="0" fontAlgn="ctr"/>
                      <a:r>
                        <a:rPr lang="en-US" dirty="0">
                          <a:effectLst/>
                        </a:rPr>
                        <a:t>Done</a:t>
                      </a:r>
                    </a:p>
                  </a:txBody>
                  <a:tcPr marL="22860" marR="22860" marT="15240" marB="15240" anchor="ctr"/>
                </a:tc>
                <a:tc rowSpan="2">
                  <a:txBody>
                    <a:bodyPr/>
                    <a:lstStyle/>
                    <a:p>
                      <a:pPr algn="ctr" rtl="0" fontAlgn="ctr"/>
                      <a:r>
                        <a:rPr lang="en-US" dirty="0">
                          <a:effectLst/>
                        </a:rPr>
                        <a:t>Booking History</a:t>
                      </a:r>
                    </a:p>
                  </a:txBody>
                  <a:tcPr marL="22860" marR="22860" marT="15240" marB="15240" anchor="ctr"/>
                </a:tc>
                <a:extLst>
                  <a:ext uri="{0D108BD9-81ED-4DB2-BD59-A6C34878D82A}">
                    <a16:rowId xmlns:a16="http://schemas.microsoft.com/office/drawing/2014/main" val="104301475"/>
                  </a:ext>
                </a:extLst>
              </a:tr>
              <a:tr h="755996">
                <a:tc vMerge="1">
                  <a:txBody>
                    <a:bodyPr/>
                    <a:lstStyle/>
                    <a:p>
                      <a:endParaRPr lang="en-US"/>
                    </a:p>
                  </a:txBody>
                  <a:tcPr/>
                </a:tc>
                <a:tc>
                  <a:txBody>
                    <a:bodyPr/>
                    <a:lstStyle/>
                    <a:p>
                      <a:pPr rtl="0" fontAlgn="ctr"/>
                      <a:r>
                        <a:rPr lang="en-US" sz="1000" b="1" dirty="0">
                          <a:solidFill>
                            <a:srgbClr val="000000"/>
                          </a:solidFill>
                          <a:effectLst/>
                        </a:rPr>
                        <a:t>Scenario:</a:t>
                      </a:r>
                      <a:r>
                        <a:rPr lang="en-US" sz="1000" dirty="0">
                          <a:solidFill>
                            <a:srgbClr val="000000"/>
                          </a:solidFill>
                          <a:effectLst/>
                        </a:rPr>
                        <a:t> Customer wants to track the appointment </a:t>
                      </a:r>
                      <a:br>
                        <a:rPr lang="en-US" sz="1000" dirty="0">
                          <a:solidFill>
                            <a:srgbClr val="000000"/>
                          </a:solidFill>
                          <a:effectLst/>
                        </a:rPr>
                      </a:br>
                      <a:r>
                        <a:rPr lang="en-US" sz="1000" dirty="0">
                          <a:solidFill>
                            <a:srgbClr val="000000"/>
                          </a:solidFill>
                          <a:effectLst/>
                        </a:rPr>
                        <a:t>"</a:t>
                      </a:r>
                      <a:r>
                        <a:rPr lang="en-US" sz="1000" b="1" dirty="0">
                          <a:solidFill>
                            <a:srgbClr val="000000"/>
                          </a:solidFill>
                          <a:effectLst/>
                        </a:rPr>
                        <a:t>Given</a:t>
                      </a:r>
                      <a:r>
                        <a:rPr lang="en-US" sz="1000" dirty="0">
                          <a:solidFill>
                            <a:srgbClr val="000000"/>
                          </a:solidFill>
                          <a:effectLst/>
                        </a:rPr>
                        <a:t> I'm a logged-in customer </a:t>
                      </a:r>
                      <a:br>
                        <a:rPr lang="en-US" sz="1000" dirty="0">
                          <a:solidFill>
                            <a:srgbClr val="000000"/>
                          </a:solidFill>
                          <a:effectLst/>
                        </a:rPr>
                      </a:br>
                      <a:r>
                        <a:rPr lang="en-US" sz="1000" b="1" dirty="0">
                          <a:solidFill>
                            <a:srgbClr val="000000"/>
                          </a:solidFill>
                          <a:effectLst/>
                        </a:rPr>
                        <a:t>When</a:t>
                      </a:r>
                      <a:r>
                        <a:rPr lang="en-US" sz="1000" dirty="0">
                          <a:solidFill>
                            <a:srgbClr val="000000"/>
                          </a:solidFill>
                          <a:effectLst/>
                        </a:rPr>
                        <a:t> already scheduled an appointment </a:t>
                      </a:r>
                      <a:br>
                        <a:rPr lang="en-US" sz="1000" dirty="0">
                          <a:solidFill>
                            <a:srgbClr val="000000"/>
                          </a:solidFill>
                          <a:effectLst/>
                        </a:rPr>
                      </a:br>
                      <a:r>
                        <a:rPr lang="en-US" sz="1000" b="1" dirty="0">
                          <a:solidFill>
                            <a:srgbClr val="000000"/>
                          </a:solidFill>
                          <a:effectLst/>
                        </a:rPr>
                        <a:t>Then</a:t>
                      </a:r>
                      <a:r>
                        <a:rPr lang="en-US" sz="1000" dirty="0">
                          <a:solidFill>
                            <a:srgbClr val="000000"/>
                          </a:solidFill>
                          <a:effectLst/>
                        </a:rPr>
                        <a:t> I would be able to track the appointment date and time of the booking along with details of the technician.</a:t>
                      </a:r>
                      <a:endParaRPr lang="en-US" dirty="0">
                        <a:effectLst/>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87146256"/>
                  </a:ext>
                </a:extLst>
              </a:tr>
              <a:tr h="547982">
                <a:tc rowSpan="2">
                  <a:txBody>
                    <a:bodyPr/>
                    <a:lstStyle/>
                    <a:p>
                      <a:pPr algn="ctr" rtl="0" fontAlgn="ctr"/>
                      <a:r>
                        <a:rPr lang="en-US" dirty="0">
                          <a:effectLst/>
                        </a:rPr>
                        <a:t>DCS-52</a:t>
                      </a:r>
                    </a:p>
                  </a:txBody>
                  <a:tcPr marL="22860" marR="22860" marT="15240" marB="15240" anchor="ctr"/>
                </a:tc>
                <a:tc>
                  <a:txBody>
                    <a:bodyPr/>
                    <a:lstStyle/>
                    <a:p>
                      <a:pPr rtl="0" fontAlgn="ctr"/>
                      <a:r>
                        <a:rPr lang="en-US" sz="1000" b="1" dirty="0">
                          <a:effectLst/>
                        </a:rPr>
                        <a:t>As</a:t>
                      </a:r>
                      <a:r>
                        <a:rPr lang="en-US" sz="1000" dirty="0">
                          <a:effectLst/>
                        </a:rPr>
                        <a:t> a customer,</a:t>
                      </a:r>
                    </a:p>
                    <a:p>
                      <a:pPr rtl="0" fontAlgn="ctr"/>
                      <a:r>
                        <a:rPr lang="en-US" sz="1000" b="1" dirty="0">
                          <a:effectLst/>
                        </a:rPr>
                        <a:t>I want </a:t>
                      </a:r>
                      <a:r>
                        <a:rPr lang="en-US" sz="1000" dirty="0">
                          <a:effectLst/>
                        </a:rPr>
                        <a:t>a navigation bar to go between pages, login and out, and search for specific events</a:t>
                      </a:r>
                    </a:p>
                    <a:p>
                      <a:pPr rtl="0" fontAlgn="ctr"/>
                      <a:r>
                        <a:rPr lang="en-US" sz="1000" b="1" dirty="0">
                          <a:effectLst/>
                        </a:rPr>
                        <a:t>So that </a:t>
                      </a:r>
                      <a:r>
                        <a:rPr lang="en-US" sz="1000" dirty="0">
                          <a:effectLst/>
                        </a:rPr>
                        <a:t>I may use the app more efficiently </a:t>
                      </a:r>
                      <a:endParaRPr lang="en-US" sz="1000" dirty="0">
                        <a:effectLst/>
                        <a:latin typeface="Arial" panose="020B0604020202020204" pitchFamily="34" charset="0"/>
                        <a:cs typeface="Arial" panose="020B0604020202020204" pitchFamily="34" charset="0"/>
                      </a:endParaRPr>
                    </a:p>
                  </a:txBody>
                  <a:tcPr marL="22860" marR="22860" marT="15240" marB="15240" anchor="ctr"/>
                </a:tc>
                <a:tc rowSpan="2">
                  <a:txBody>
                    <a:bodyPr/>
                    <a:lstStyle/>
                    <a:p>
                      <a:pPr algn="ctr" rtl="0" fontAlgn="ctr"/>
                      <a:r>
                        <a:rPr lang="en-US" dirty="0">
                          <a:effectLst/>
                        </a:rPr>
                        <a:t>Done</a:t>
                      </a:r>
                    </a:p>
                  </a:txBody>
                  <a:tcPr marL="22860" marR="22860" marT="15240" marB="15240" anchor="ctr"/>
                </a:tc>
                <a:tc rowSpan="2">
                  <a:txBody>
                    <a:bodyPr/>
                    <a:lstStyle/>
                    <a:p>
                      <a:pPr algn="ctr" rtl="0" fontAlgn="ctr"/>
                      <a:r>
                        <a:rPr lang="en-US" dirty="0">
                          <a:effectLst/>
                        </a:rPr>
                        <a:t>Navigation</a:t>
                      </a:r>
                    </a:p>
                  </a:txBody>
                  <a:tcPr marL="22860" marR="22860" marT="15240" marB="15240" anchor="ctr"/>
                </a:tc>
                <a:extLst>
                  <a:ext uri="{0D108BD9-81ED-4DB2-BD59-A6C34878D82A}">
                    <a16:rowId xmlns:a16="http://schemas.microsoft.com/office/drawing/2014/main" val="1447874992"/>
                  </a:ext>
                </a:extLst>
              </a:tr>
              <a:tr h="755996">
                <a:tc vMerge="1">
                  <a:txBody>
                    <a:bodyPr/>
                    <a:lstStyle/>
                    <a:p>
                      <a:endParaRPr lang="en-US"/>
                    </a:p>
                  </a:txBody>
                  <a:tcPr/>
                </a:tc>
                <a:tc>
                  <a:txBody>
                    <a:bodyPr/>
                    <a:lstStyle/>
                    <a:p>
                      <a:pPr rtl="0" fontAlgn="ctr"/>
                      <a:r>
                        <a:rPr lang="en-US" sz="1000" b="1" dirty="0">
                          <a:effectLst/>
                        </a:rPr>
                        <a:t>Scenario: </a:t>
                      </a:r>
                      <a:r>
                        <a:rPr lang="en-US" sz="1000" dirty="0">
                          <a:effectLst/>
                        </a:rPr>
                        <a:t>Customer wants to navigate between pages</a:t>
                      </a:r>
                    </a:p>
                    <a:p>
                      <a:pPr rtl="0" fontAlgn="ctr"/>
                      <a:r>
                        <a:rPr lang="en-US" sz="1000" b="1" dirty="0">
                          <a:effectLst/>
                        </a:rPr>
                        <a:t>“Given </a:t>
                      </a:r>
                      <a:r>
                        <a:rPr lang="en-US" sz="1000" dirty="0">
                          <a:effectLst/>
                        </a:rPr>
                        <a:t>I’m in the role of a guest customer</a:t>
                      </a:r>
                    </a:p>
                    <a:p>
                      <a:pPr rtl="0" fontAlgn="ctr"/>
                      <a:r>
                        <a:rPr lang="en-US" sz="1000" b="1" dirty="0">
                          <a:effectLst/>
                        </a:rPr>
                        <a:t>When</a:t>
                      </a:r>
                      <a:r>
                        <a:rPr lang="en-US" sz="1000" dirty="0">
                          <a:effectLst/>
                        </a:rPr>
                        <a:t> I click on any tab on the header of the Landing Page</a:t>
                      </a:r>
                    </a:p>
                    <a:p>
                      <a:pPr rtl="0" fontAlgn="ctr"/>
                      <a:r>
                        <a:rPr lang="en-US" sz="1000" b="1" dirty="0">
                          <a:effectLst/>
                        </a:rPr>
                        <a:t>Then</a:t>
                      </a:r>
                      <a:r>
                        <a:rPr lang="en-US" sz="1000" dirty="0">
                          <a:effectLst/>
                        </a:rPr>
                        <a:t> the system should redirect me toward the clicked tab</a:t>
                      </a:r>
                    </a:p>
                    <a:p>
                      <a:pPr rtl="0" fontAlgn="ctr"/>
                      <a:r>
                        <a:rPr lang="en-US" sz="1000" b="1" dirty="0">
                          <a:effectLst/>
                        </a:rPr>
                        <a:t>And</a:t>
                      </a:r>
                      <a:r>
                        <a:rPr lang="en-US" sz="1000" dirty="0">
                          <a:effectLst/>
                        </a:rPr>
                        <a:t> the redirect page should be loaded.</a:t>
                      </a:r>
                      <a:endParaRPr lang="en-US" sz="1000" dirty="0">
                        <a:effectLst/>
                        <a:latin typeface="Arial" panose="020B0604020202020204" pitchFamily="34" charset="0"/>
                        <a:cs typeface="Arial" panose="020B0604020202020204" pitchFamily="34" charset="0"/>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81076125"/>
                  </a:ext>
                </a:extLst>
              </a:tr>
              <a:tr h="465228">
                <a:tc rowSpan="2">
                  <a:txBody>
                    <a:bodyPr/>
                    <a:lstStyle/>
                    <a:p>
                      <a:pPr algn="ctr" rtl="0" fontAlgn="ctr"/>
                      <a:r>
                        <a:rPr lang="en-US" dirty="0">
                          <a:effectLst/>
                        </a:rPr>
                        <a:t>DCS-23</a:t>
                      </a:r>
                    </a:p>
                  </a:txBody>
                  <a:tcPr marL="22860" marR="22860" marT="15240" marB="15240" anchor="ctr"/>
                </a:tc>
                <a:tc>
                  <a:txBody>
                    <a:bodyPr/>
                    <a:lstStyle/>
                    <a:p>
                      <a:pPr rtl="0" fontAlgn="ctr"/>
                      <a:r>
                        <a:rPr lang="en-US" sz="1000" b="1" dirty="0">
                          <a:effectLst/>
                        </a:rPr>
                        <a:t>As</a:t>
                      </a:r>
                      <a:r>
                        <a:rPr lang="en-US" sz="1000" dirty="0">
                          <a:effectLst/>
                        </a:rPr>
                        <a:t> a customer, </a:t>
                      </a:r>
                    </a:p>
                    <a:p>
                      <a:pPr rtl="0" fontAlgn="ctr"/>
                      <a:r>
                        <a:rPr lang="en-US" sz="1000" b="1" dirty="0">
                          <a:effectLst/>
                        </a:rPr>
                        <a:t>I want </a:t>
                      </a:r>
                      <a:r>
                        <a:rPr lang="en-US" sz="1000" dirty="0">
                          <a:effectLst/>
                        </a:rPr>
                        <a:t>to choose the date and time of the service</a:t>
                      </a:r>
                    </a:p>
                    <a:p>
                      <a:pPr rtl="0" fontAlgn="ctr"/>
                      <a:r>
                        <a:rPr lang="en-US" sz="1000" b="1" dirty="0">
                          <a:effectLst/>
                        </a:rPr>
                        <a:t>So that </a:t>
                      </a:r>
                      <a:r>
                        <a:rPr lang="en-US" sz="1000" dirty="0">
                          <a:effectLst/>
                        </a:rPr>
                        <a:t>it is available at my convenience</a:t>
                      </a:r>
                      <a:endParaRPr lang="en-US" sz="1000" dirty="0">
                        <a:effectLst/>
                        <a:latin typeface="Arial" panose="020B0604020202020204" pitchFamily="34" charset="0"/>
                        <a:cs typeface="Arial" panose="020B0604020202020204" pitchFamily="34" charset="0"/>
                      </a:endParaRPr>
                    </a:p>
                  </a:txBody>
                  <a:tcPr marL="22860" marR="22860" marT="15240" marB="15240" anchor="ctr"/>
                </a:tc>
                <a:tc rowSpan="2">
                  <a:txBody>
                    <a:bodyPr/>
                    <a:lstStyle/>
                    <a:p>
                      <a:pPr algn="ctr" rtl="0" fontAlgn="ctr"/>
                      <a:r>
                        <a:rPr lang="en-US" dirty="0">
                          <a:effectLst/>
                        </a:rPr>
                        <a:t>Done</a:t>
                      </a:r>
                    </a:p>
                  </a:txBody>
                  <a:tcPr marL="22860" marR="22860" marT="15240" marB="15240" anchor="ctr"/>
                </a:tc>
                <a:tc rowSpan="2">
                  <a:txBody>
                    <a:bodyPr/>
                    <a:lstStyle/>
                    <a:p>
                      <a:pPr algn="ctr" rtl="0" fontAlgn="ctr"/>
                      <a:r>
                        <a:rPr lang="en-US" dirty="0">
                          <a:effectLst/>
                        </a:rPr>
                        <a:t>Booking</a:t>
                      </a:r>
                    </a:p>
                  </a:txBody>
                  <a:tcPr marL="22860" marR="22860" marT="15240" marB="15240" anchor="ctr"/>
                </a:tc>
                <a:extLst>
                  <a:ext uri="{0D108BD9-81ED-4DB2-BD59-A6C34878D82A}">
                    <a16:rowId xmlns:a16="http://schemas.microsoft.com/office/drawing/2014/main" val="3463327698"/>
                  </a:ext>
                </a:extLst>
              </a:tr>
              <a:tr h="718930">
                <a:tc vMerge="1">
                  <a:txBody>
                    <a:bodyPr/>
                    <a:lstStyle/>
                    <a:p>
                      <a:endParaRPr lang="en-US"/>
                    </a:p>
                  </a:txBody>
                  <a:tcPr/>
                </a:tc>
                <a:tc>
                  <a:txBody>
                    <a:bodyPr/>
                    <a:lstStyle/>
                    <a:p>
                      <a:pPr rtl="0" fontAlgn="ctr"/>
                      <a:r>
                        <a:rPr lang="en-US" sz="1000" b="1" dirty="0">
                          <a:effectLst/>
                        </a:rPr>
                        <a:t>Scenario: </a:t>
                      </a:r>
                      <a:r>
                        <a:rPr lang="en-US" sz="1000" dirty="0">
                          <a:effectLst/>
                        </a:rPr>
                        <a:t>Customer wants to see the available date and time</a:t>
                      </a:r>
                    </a:p>
                    <a:p>
                      <a:pPr rtl="0" fontAlgn="ctr"/>
                      <a:r>
                        <a:rPr lang="en-US" sz="1000" b="1" dirty="0">
                          <a:effectLst/>
                        </a:rPr>
                        <a:t>“Given </a:t>
                      </a:r>
                      <a:r>
                        <a:rPr lang="en-US" sz="1000" dirty="0">
                          <a:effectLst/>
                        </a:rPr>
                        <a:t>I’m in the role of guest customer</a:t>
                      </a:r>
                    </a:p>
                    <a:p>
                      <a:pPr rtl="0" fontAlgn="ctr"/>
                      <a:r>
                        <a:rPr lang="en-US" sz="1000" b="1" dirty="0">
                          <a:effectLst/>
                        </a:rPr>
                        <a:t>When</a:t>
                      </a:r>
                      <a:r>
                        <a:rPr lang="en-US" sz="1000" dirty="0">
                          <a:effectLst/>
                        </a:rPr>
                        <a:t> I open the services catalog page</a:t>
                      </a:r>
                    </a:p>
                    <a:p>
                      <a:pPr rtl="0" fontAlgn="ctr"/>
                      <a:r>
                        <a:rPr lang="en-US" sz="1000" b="1" dirty="0">
                          <a:effectLst/>
                        </a:rPr>
                        <a:t>Then</a:t>
                      </a:r>
                      <a:r>
                        <a:rPr lang="en-US" sz="1000" dirty="0">
                          <a:effectLst/>
                        </a:rPr>
                        <a:t> I click on one of the services it redirects me to the booking page</a:t>
                      </a:r>
                    </a:p>
                    <a:p>
                      <a:pPr rtl="0" fontAlgn="ctr"/>
                      <a:r>
                        <a:rPr lang="en-US" sz="1000" b="1" dirty="0">
                          <a:effectLst/>
                        </a:rPr>
                        <a:t>And</a:t>
                      </a:r>
                      <a:r>
                        <a:rPr lang="en-US" sz="1000" dirty="0">
                          <a:effectLst/>
                        </a:rPr>
                        <a:t> I should be able to see the available dates and times to book.</a:t>
                      </a:r>
                      <a:endParaRPr lang="en-US" sz="1000" dirty="0">
                        <a:effectLst/>
                        <a:latin typeface="Arial" panose="020B0604020202020204" pitchFamily="34" charset="0"/>
                        <a:cs typeface="Arial" panose="020B0604020202020204" pitchFamily="34" charset="0"/>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45774950"/>
                  </a:ext>
                </a:extLst>
              </a:tr>
            </a:tbl>
          </a:graphicData>
        </a:graphic>
      </p:graphicFrame>
      <p:sp>
        <p:nvSpPr>
          <p:cNvPr id="7" name="Rectangle 6">
            <a:extLst>
              <a:ext uri="{FF2B5EF4-FFF2-40B4-BE49-F238E27FC236}">
                <a16:creationId xmlns:a16="http://schemas.microsoft.com/office/drawing/2014/main" id="{E98C790A-750B-DD84-3F19-229CA6BBC422}"/>
              </a:ext>
            </a:extLst>
          </p:cNvPr>
          <p:cNvSpPr/>
          <p:nvPr/>
        </p:nvSpPr>
        <p:spPr>
          <a:xfrm>
            <a:off x="2195058" y="249920"/>
            <a:ext cx="7772400" cy="3339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3B219E-559E-909B-EC1E-345F201DAF06}"/>
              </a:ext>
            </a:extLst>
          </p:cNvPr>
          <p:cNvSpPr txBox="1"/>
          <p:nvPr/>
        </p:nvSpPr>
        <p:spPr>
          <a:xfrm>
            <a:off x="2224542" y="232217"/>
            <a:ext cx="7772400" cy="369332"/>
          </a:xfrm>
          <a:prstGeom prst="rect">
            <a:avLst/>
          </a:prstGeom>
          <a:noFill/>
        </p:spPr>
        <p:txBody>
          <a:bodyPr wrap="square" rtlCol="0">
            <a:spAutoFit/>
          </a:bodyPr>
          <a:lstStyle/>
          <a:p>
            <a:pPr algn="ctr"/>
            <a:r>
              <a:rPr lang="en-US" b="1" dirty="0">
                <a:solidFill>
                  <a:schemeClr val="bg1"/>
                </a:solidFill>
              </a:rPr>
              <a:t>User Stories And Acceptance Criteria</a:t>
            </a:r>
          </a:p>
        </p:txBody>
      </p:sp>
    </p:spTree>
    <p:extLst>
      <p:ext uri="{BB962C8B-B14F-4D97-AF65-F5344CB8AC3E}">
        <p14:creationId xmlns:p14="http://schemas.microsoft.com/office/powerpoint/2010/main" val="357330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85C8-2010-8B71-C139-C6872AF39906}"/>
              </a:ext>
            </a:extLst>
          </p:cNvPr>
          <p:cNvSpPr>
            <a:spLocks noGrp="1"/>
          </p:cNvSpPr>
          <p:nvPr>
            <p:ph type="title"/>
          </p:nvPr>
        </p:nvSpPr>
        <p:spPr>
          <a:xfrm>
            <a:off x="406520" y="365125"/>
            <a:ext cx="11323926" cy="1325563"/>
          </a:xfrm>
        </p:spPr>
        <p:txBody>
          <a:bodyPr>
            <a:normAutofit/>
          </a:bodyPr>
          <a:lstStyle/>
          <a:p>
            <a:pPr algn="ctr"/>
            <a:r>
              <a:rPr lang="en-US" sz="5400" b="1" dirty="0"/>
              <a:t>Testcases</a:t>
            </a:r>
          </a:p>
        </p:txBody>
      </p:sp>
      <p:pic>
        <p:nvPicPr>
          <p:cNvPr id="5" name="Content Placeholder 4">
            <a:extLst>
              <a:ext uri="{FF2B5EF4-FFF2-40B4-BE49-F238E27FC236}">
                <a16:creationId xmlns:a16="http://schemas.microsoft.com/office/drawing/2014/main" id="{072A26DF-F812-16F3-AC09-066ADE8EF63A}"/>
              </a:ext>
            </a:extLst>
          </p:cNvPr>
          <p:cNvPicPr>
            <a:picLocks noGrp="1" noChangeAspect="1"/>
          </p:cNvPicPr>
          <p:nvPr>
            <p:ph idx="1"/>
          </p:nvPr>
        </p:nvPicPr>
        <p:blipFill>
          <a:blip r:embed="rId2"/>
          <a:stretch>
            <a:fillRect/>
          </a:stretch>
        </p:blipFill>
        <p:spPr>
          <a:xfrm>
            <a:off x="406520" y="1946365"/>
            <a:ext cx="11323926" cy="3513196"/>
          </a:xfrm>
        </p:spPr>
      </p:pic>
    </p:spTree>
    <p:extLst>
      <p:ext uri="{BB962C8B-B14F-4D97-AF65-F5344CB8AC3E}">
        <p14:creationId xmlns:p14="http://schemas.microsoft.com/office/powerpoint/2010/main" val="33337897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5698-8417-D22B-5166-2E9FDD3AB570}"/>
              </a:ext>
            </a:extLst>
          </p:cNvPr>
          <p:cNvSpPr>
            <a:spLocks noGrp="1"/>
          </p:cNvSpPr>
          <p:nvPr>
            <p:ph type="title"/>
          </p:nvPr>
        </p:nvSpPr>
        <p:spPr/>
        <p:txBody>
          <a:bodyPr>
            <a:normAutofit/>
          </a:bodyPr>
          <a:lstStyle/>
          <a:p>
            <a:pPr algn="ctr"/>
            <a:r>
              <a:rPr lang="en-US" sz="4800" b="1" dirty="0"/>
              <a:t>Integration Testing on MVP</a:t>
            </a:r>
          </a:p>
        </p:txBody>
      </p:sp>
      <p:pic>
        <p:nvPicPr>
          <p:cNvPr id="4" name="EasyWay testcases">
            <a:hlinkClick r:id="" action="ppaction://media"/>
            <a:extLst>
              <a:ext uri="{FF2B5EF4-FFF2-40B4-BE49-F238E27FC236}">
                <a16:creationId xmlns:a16="http://schemas.microsoft.com/office/drawing/2014/main" id="{A2A985D4-AA3A-DF0C-8490-B4FF598634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4300" cy="4351338"/>
          </a:xfrm>
        </p:spPr>
      </p:pic>
    </p:spTree>
    <p:extLst>
      <p:ext uri="{BB962C8B-B14F-4D97-AF65-F5344CB8AC3E}">
        <p14:creationId xmlns:p14="http://schemas.microsoft.com/office/powerpoint/2010/main" val="20117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 presetClass="mediacall" presetSubtype="0" fill="hold" nodeType="afterEffect">
                                  <p:stCondLst>
                                    <p:cond delay="0"/>
                                  </p:stCondLst>
                                  <p:childTnLst>
                                    <p:cmd type="call" cmd="playFrom(0.0)">
                                      <p:cBhvr>
                                        <p:cTn id="10" dur="70762" fill="hold"/>
                                        <p:tgtEl>
                                          <p:spTgt spid="4"/>
                                        </p:tgtEl>
                                      </p:cBhvr>
                                    </p:cmd>
                                  </p:childTnLst>
                                </p:cTn>
                              </p:par>
                            </p:childTnLst>
                          </p:cTn>
                        </p:par>
                        <p:par>
                          <p:cTn id="11" fill="hold">
                            <p:stCondLst>
                              <p:cond delay="71512"/>
                            </p:stCondLst>
                            <p:childTnLst>
                              <p:par>
                                <p:cTn id="12" presetID="2" presetClass="mediacall" presetSubtype="0" fill="hold" nodeType="afterEffect">
                                  <p:stCondLst>
                                    <p:cond delay="0"/>
                                  </p:stCondLst>
                                  <p:childTnLst>
                                    <p:cmd type="call" cmd="togglePause">
                                      <p:cBhvr>
                                        <p:cTn id="13"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5698-8417-D22B-5166-2E9FDD3AB570}"/>
              </a:ext>
            </a:extLst>
          </p:cNvPr>
          <p:cNvSpPr>
            <a:spLocks noGrp="1"/>
          </p:cNvSpPr>
          <p:nvPr>
            <p:ph type="title"/>
          </p:nvPr>
        </p:nvSpPr>
        <p:spPr/>
        <p:txBody>
          <a:bodyPr>
            <a:normAutofit fontScale="90000"/>
          </a:bodyPr>
          <a:lstStyle/>
          <a:p>
            <a:pPr algn="ctr"/>
            <a:r>
              <a:rPr lang="en-US" sz="4800" b="1" dirty="0"/>
              <a:t>Stories Completed and Stories not completed</a:t>
            </a:r>
          </a:p>
        </p:txBody>
      </p:sp>
      <p:graphicFrame>
        <p:nvGraphicFramePr>
          <p:cNvPr id="6" name="Content Placeholder 6">
            <a:extLst>
              <a:ext uri="{FF2B5EF4-FFF2-40B4-BE49-F238E27FC236}">
                <a16:creationId xmlns:a16="http://schemas.microsoft.com/office/drawing/2014/main" id="{B8DEFED2-6B14-4AF4-88C4-AE97D18C6023}"/>
              </a:ext>
            </a:extLst>
          </p:cNvPr>
          <p:cNvGraphicFramePr>
            <a:graphicFrameLocks noGrp="1"/>
          </p:cNvGraphicFramePr>
          <p:nvPr>
            <p:ph idx="1"/>
            <p:extLst>
              <p:ext uri="{D42A27DB-BD31-4B8C-83A1-F6EECF244321}">
                <p14:modId xmlns:p14="http://schemas.microsoft.com/office/powerpoint/2010/main" val="1820180736"/>
              </p:ext>
            </p:extLst>
          </p:nvPr>
        </p:nvGraphicFramePr>
        <p:xfrm>
          <a:off x="520262" y="1883499"/>
          <a:ext cx="11151475" cy="3737114"/>
        </p:xfrm>
        <a:graphic>
          <a:graphicData uri="http://schemas.openxmlformats.org/drawingml/2006/table">
            <a:tbl>
              <a:tblPr>
                <a:tableStyleId>{5C22544A-7EE6-4342-B048-85BDC9FD1C3A}</a:tableStyleId>
              </a:tblPr>
              <a:tblGrid>
                <a:gridCol w="687609">
                  <a:extLst>
                    <a:ext uri="{9D8B030D-6E8A-4147-A177-3AD203B41FA5}">
                      <a16:colId xmlns:a16="http://schemas.microsoft.com/office/drawing/2014/main" val="2260744437"/>
                    </a:ext>
                  </a:extLst>
                </a:gridCol>
                <a:gridCol w="671331">
                  <a:extLst>
                    <a:ext uri="{9D8B030D-6E8A-4147-A177-3AD203B41FA5}">
                      <a16:colId xmlns:a16="http://schemas.microsoft.com/office/drawing/2014/main" val="2408367805"/>
                    </a:ext>
                  </a:extLst>
                </a:gridCol>
                <a:gridCol w="8634714">
                  <a:extLst>
                    <a:ext uri="{9D8B030D-6E8A-4147-A177-3AD203B41FA5}">
                      <a16:colId xmlns:a16="http://schemas.microsoft.com/office/drawing/2014/main" val="1159287460"/>
                    </a:ext>
                  </a:extLst>
                </a:gridCol>
                <a:gridCol w="1157821">
                  <a:extLst>
                    <a:ext uri="{9D8B030D-6E8A-4147-A177-3AD203B41FA5}">
                      <a16:colId xmlns:a16="http://schemas.microsoft.com/office/drawing/2014/main" val="3620048773"/>
                    </a:ext>
                  </a:extLst>
                </a:gridCol>
              </a:tblGrid>
              <a:tr h="533984">
                <a:tc>
                  <a:txBody>
                    <a:bodyPr/>
                    <a:lstStyle/>
                    <a:p>
                      <a:pPr algn="ctr" fontAlgn="b"/>
                      <a:r>
                        <a:rPr lang="en-US" sz="1600" b="1" i="0" u="none" strike="noStrike" dirty="0">
                          <a:solidFill>
                            <a:srgbClr val="000000"/>
                          </a:solidFill>
                          <a:effectLst/>
                          <a:latin typeface="Arial" panose="020B0604020202020204" pitchFamily="34" charset="0"/>
                        </a:rPr>
                        <a:t>Issue Type</a:t>
                      </a:r>
                    </a:p>
                  </a:txBody>
                  <a:tcPr marL="8573" marR="8573" marT="8573" marB="0" anchor="b"/>
                </a:tc>
                <a:tc>
                  <a:txBody>
                    <a:bodyPr/>
                    <a:lstStyle/>
                    <a:p>
                      <a:pPr algn="ctr" fontAlgn="b"/>
                      <a:r>
                        <a:rPr lang="en-US" sz="1600" b="1" i="0" u="none" strike="noStrike" dirty="0">
                          <a:solidFill>
                            <a:schemeClr val="tx1"/>
                          </a:solidFill>
                          <a:effectLst/>
                          <a:latin typeface="Arial" panose="020B0604020202020204" pitchFamily="34" charset="0"/>
                        </a:rPr>
                        <a:t>Key</a:t>
                      </a:r>
                    </a:p>
                  </a:txBody>
                  <a:tcPr marL="8573" marR="8573" marT="8573" marB="0" anchor="b"/>
                </a:tc>
                <a:tc>
                  <a:txBody>
                    <a:bodyPr/>
                    <a:lstStyle/>
                    <a:p>
                      <a:pPr algn="ctr" fontAlgn="b"/>
                      <a:r>
                        <a:rPr lang="en-US" sz="1600" b="1" i="0" u="none" strike="noStrike" dirty="0">
                          <a:solidFill>
                            <a:srgbClr val="000000"/>
                          </a:solidFill>
                          <a:effectLst/>
                          <a:latin typeface="Arial" panose="020B0604020202020204" pitchFamily="34" charset="0"/>
                        </a:rPr>
                        <a:t>Name</a:t>
                      </a:r>
                    </a:p>
                  </a:txBody>
                  <a:tcPr marL="8573" marR="8573" marT="8573" marB="0" anchor="b"/>
                </a:tc>
                <a:tc>
                  <a:txBody>
                    <a:bodyPr/>
                    <a:lstStyle/>
                    <a:p>
                      <a:pPr algn="ctr" fontAlgn="b"/>
                      <a:r>
                        <a:rPr lang="en-US" sz="1600" b="1" i="0" u="none" strike="noStrike" dirty="0">
                          <a:solidFill>
                            <a:srgbClr val="000000"/>
                          </a:solidFill>
                          <a:effectLst/>
                          <a:latin typeface="Arial" panose="020B0604020202020204" pitchFamily="34" charset="0"/>
                        </a:rPr>
                        <a:t>Status</a:t>
                      </a:r>
                    </a:p>
                  </a:txBody>
                  <a:tcPr marL="8573" marR="8573" marT="8573" marB="0" anchor="b"/>
                </a:tc>
                <a:extLst>
                  <a:ext uri="{0D108BD9-81ED-4DB2-BD59-A6C34878D82A}">
                    <a16:rowId xmlns:a16="http://schemas.microsoft.com/office/drawing/2014/main" val="387083891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DCS-52</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As a customer, I want a navigation bar to go between pages, log in and out, and search for specific events so that I may use the app more effectively.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715652040"/>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DCS-50</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see the services booked by me so that I can track them.</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401952147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DCS-24</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be able to cancel my booked service so that I can not expect the professional to reach my home.</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166975702"/>
                  </a:ext>
                </a:extLst>
              </a:tr>
              <a:tr h="640626">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Story</a:t>
                      </a:r>
                    </a:p>
                  </a:txBody>
                  <a:tcPr marL="8573" marR="8573" marT="8573" marB="0" anchor="b"/>
                </a:tc>
                <a:tc>
                  <a:txBody>
                    <a:bodyPr/>
                    <a:lstStyle/>
                    <a:p>
                      <a:pPr algn="l" fontAlgn="b"/>
                      <a:r>
                        <a:rPr lang="en-US" sz="16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DCS-23</a:t>
                      </a:r>
                    </a:p>
                  </a:txBody>
                  <a:tcPr marL="8573" marR="8573" marT="8573" marB="0" anchor="b"/>
                </a:tc>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 a customer, I want to choose the date and time of service, so it is available at my convenience.</a:t>
                      </a:r>
                    </a:p>
                  </a:txBody>
                  <a:tcPr marL="8573" marR="8573" marT="8573" marB="0" anchor="b"/>
                </a:tc>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Done</a:t>
                      </a:r>
                    </a:p>
                  </a:txBody>
                  <a:tcPr marL="8573" marR="8573" marT="8573" marB="0" anchor="b"/>
                </a:tc>
                <a:extLst>
                  <a:ext uri="{0D108BD9-81ED-4DB2-BD59-A6C34878D82A}">
                    <a16:rowId xmlns:a16="http://schemas.microsoft.com/office/drawing/2014/main" val="1349264212"/>
                  </a:ext>
                </a:extLst>
              </a:tr>
              <a:tr h="640626">
                <a:tc>
                  <a:txBody>
                    <a:bodyPr/>
                    <a:lstStyle/>
                    <a:p>
                      <a:pPr algn="l" fontAlgn="b"/>
                      <a:r>
                        <a:rPr lang="en-US" sz="1600" u="none" strike="noStrike">
                          <a:effectLst/>
                        </a:rPr>
                        <a:t>Task</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DCS-26</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Finish Technical Paper</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553657575"/>
                  </a:ext>
                </a:extLst>
              </a:tr>
            </a:tbl>
          </a:graphicData>
        </a:graphic>
      </p:graphicFrame>
    </p:spTree>
    <p:extLst>
      <p:ext uri="{BB962C8B-B14F-4D97-AF65-F5344CB8AC3E}">
        <p14:creationId xmlns:p14="http://schemas.microsoft.com/office/powerpoint/2010/main" val="391214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C811D229-1074-7675-086C-CC3A23737410}"/>
              </a:ext>
            </a:extLst>
          </p:cNvPr>
          <p:cNvPicPr>
            <a:picLocks noChangeAspect="1"/>
          </p:cNvPicPr>
          <p:nvPr/>
        </p:nvPicPr>
        <p:blipFill rotWithShape="1">
          <a:blip r:embed="rId2">
            <a:extLst>
              <a:ext uri="{28A0092B-C50C-407E-A947-70E740481C1C}">
                <a14:useLocalDpi xmlns:a14="http://schemas.microsoft.com/office/drawing/2010/main" val="0"/>
              </a:ext>
            </a:extLst>
          </a:blip>
          <a:srcRect t="15137" r="9089" b="-2"/>
          <a:stretch/>
        </p:blipFill>
        <p:spPr>
          <a:xfrm>
            <a:off x="4125371" y="10"/>
            <a:ext cx="8668512" cy="6857990"/>
          </a:xfrm>
          <a:prstGeom prst="rect">
            <a:avLst/>
          </a:prstGeom>
        </p:spPr>
      </p:pic>
      <p:sp>
        <p:nvSpPr>
          <p:cNvPr id="2" name="Title 1">
            <a:extLst>
              <a:ext uri="{FF2B5EF4-FFF2-40B4-BE49-F238E27FC236}">
                <a16:creationId xmlns:a16="http://schemas.microsoft.com/office/drawing/2014/main" id="{30D52C4C-FCC7-AEAA-DDBE-66EA7233834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Metrics</a:t>
            </a:r>
          </a:p>
        </p:txBody>
      </p:sp>
    </p:spTree>
    <p:extLst>
      <p:ext uri="{BB962C8B-B14F-4D97-AF65-F5344CB8AC3E}">
        <p14:creationId xmlns:p14="http://schemas.microsoft.com/office/powerpoint/2010/main" val="26791844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0BA5-D653-CC3B-CC43-F4A76960894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kern="1200" dirty="0">
                <a:latin typeface="+mj-lt"/>
                <a:ea typeface="+mj-ea"/>
                <a:cs typeface="+mj-cs"/>
              </a:rPr>
              <a:t>Team Velocity Chart</a:t>
            </a:r>
          </a:p>
        </p:txBody>
      </p:sp>
      <p:pic>
        <p:nvPicPr>
          <p:cNvPr id="5" name="Content Placeholder 4">
            <a:extLst>
              <a:ext uri="{FF2B5EF4-FFF2-40B4-BE49-F238E27FC236}">
                <a16:creationId xmlns:a16="http://schemas.microsoft.com/office/drawing/2014/main" id="{94B1150B-737C-3C44-0AE6-87233FFE95D5}"/>
              </a:ext>
            </a:extLst>
          </p:cNvPr>
          <p:cNvPicPr>
            <a:picLocks noGrp="1" noChangeAspect="1"/>
          </p:cNvPicPr>
          <p:nvPr>
            <p:ph idx="1"/>
          </p:nvPr>
        </p:nvPicPr>
        <p:blipFill rotWithShape="1">
          <a:blip r:embed="rId2"/>
          <a:srcRect b="21480"/>
          <a:stretch/>
        </p:blipFill>
        <p:spPr>
          <a:xfrm>
            <a:off x="537913" y="1944549"/>
            <a:ext cx="11116173" cy="3993265"/>
          </a:xfrm>
          <a:prstGeom prst="rect">
            <a:avLst/>
          </a:prstGeom>
        </p:spPr>
      </p:pic>
    </p:spTree>
    <p:extLst>
      <p:ext uri="{BB962C8B-B14F-4D97-AF65-F5344CB8AC3E}">
        <p14:creationId xmlns:p14="http://schemas.microsoft.com/office/powerpoint/2010/main" val="89330897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C0927B6A-E730-46C2-6B00-26D17CAF0DEF}"/>
              </a:ext>
            </a:extLst>
          </p:cNvPr>
          <p:cNvPicPr>
            <a:picLocks noChangeAspect="1"/>
          </p:cNvPicPr>
          <p:nvPr/>
        </p:nvPicPr>
        <p:blipFill rotWithShape="1">
          <a:blip r:embed="rId2">
            <a:extLst>
              <a:ext uri="{28A0092B-C50C-407E-A947-70E740481C1C}">
                <a14:useLocalDpi xmlns:a14="http://schemas.microsoft.com/office/drawing/2010/main" val="0"/>
              </a:ext>
            </a:extLst>
          </a:blip>
          <a:srcRect l="4825" r="13915"/>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2" name="Title 1">
            <a:extLst>
              <a:ext uri="{FF2B5EF4-FFF2-40B4-BE49-F238E27FC236}">
                <a16:creationId xmlns:a16="http://schemas.microsoft.com/office/drawing/2014/main" id="{0BE35A5B-8E64-385B-A491-DBB81AD0625F}"/>
              </a:ext>
            </a:extLst>
          </p:cNvPr>
          <p:cNvSpPr>
            <a:spLocks noGrp="1"/>
          </p:cNvSpPr>
          <p:nvPr>
            <p:ph type="title"/>
          </p:nvPr>
        </p:nvSpPr>
        <p:spPr>
          <a:xfrm>
            <a:off x="1055064" y="1838914"/>
            <a:ext cx="4782458" cy="1325563"/>
          </a:xfrm>
        </p:spPr>
        <p:txBody>
          <a:bodyPr>
            <a:normAutofit/>
          </a:bodyPr>
          <a:lstStyle/>
          <a:p>
            <a:r>
              <a:rPr lang="en-US" sz="3600" b="1" dirty="0"/>
              <a:t>Professor Feedback from the previous deliverable</a:t>
            </a:r>
          </a:p>
        </p:txBody>
      </p:sp>
      <p:sp>
        <p:nvSpPr>
          <p:cNvPr id="3" name="Content Placeholder 2">
            <a:extLst>
              <a:ext uri="{FF2B5EF4-FFF2-40B4-BE49-F238E27FC236}">
                <a16:creationId xmlns:a16="http://schemas.microsoft.com/office/drawing/2014/main" id="{3A2F886C-C602-44CD-2B93-904B5C6B836F}"/>
              </a:ext>
            </a:extLst>
          </p:cNvPr>
          <p:cNvSpPr>
            <a:spLocks noGrp="1"/>
          </p:cNvSpPr>
          <p:nvPr>
            <p:ph idx="1"/>
          </p:nvPr>
        </p:nvSpPr>
        <p:spPr>
          <a:xfrm>
            <a:off x="1055064" y="3429000"/>
            <a:ext cx="4782458" cy="1734742"/>
          </a:xfrm>
        </p:spPr>
        <p:txBody>
          <a:bodyPr anchor="t">
            <a:normAutofit/>
          </a:bodyPr>
          <a:lstStyle/>
          <a:p>
            <a:r>
              <a:rPr lang="en-US" sz="2400" dirty="0"/>
              <a:t>Add ER database diagram.</a:t>
            </a:r>
          </a:p>
          <a:p>
            <a:r>
              <a:rPr lang="en-US" sz="2400" dirty="0"/>
              <a:t>In the burndown chart use story points instead of issue count.</a:t>
            </a:r>
          </a:p>
        </p:txBody>
      </p:sp>
    </p:spTree>
    <p:extLst>
      <p:ext uri="{BB962C8B-B14F-4D97-AF65-F5344CB8AC3E}">
        <p14:creationId xmlns:p14="http://schemas.microsoft.com/office/powerpoint/2010/main" val="3895582007"/>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2D18-4E0D-939F-A82E-9D7EA3BB2B6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kern="1200" dirty="0">
                <a:latin typeface="+mj-lt"/>
                <a:ea typeface="+mj-ea"/>
                <a:cs typeface="+mj-cs"/>
              </a:rPr>
              <a:t>Team History Velocity</a:t>
            </a:r>
          </a:p>
        </p:txBody>
      </p:sp>
      <p:pic>
        <p:nvPicPr>
          <p:cNvPr id="7" name="Content Placeholder 6" descr="Chart, bar chart&#10;&#10;Description automatically generated">
            <a:extLst>
              <a:ext uri="{FF2B5EF4-FFF2-40B4-BE49-F238E27FC236}">
                <a16:creationId xmlns:a16="http://schemas.microsoft.com/office/drawing/2014/main" id="{70AA5621-24FB-5C6D-2B59-D9999D14B9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9048" y="1617933"/>
            <a:ext cx="7433855" cy="4596600"/>
          </a:xfrm>
        </p:spPr>
      </p:pic>
    </p:spTree>
    <p:extLst>
      <p:ext uri="{BB962C8B-B14F-4D97-AF65-F5344CB8AC3E}">
        <p14:creationId xmlns:p14="http://schemas.microsoft.com/office/powerpoint/2010/main" val="4124628457"/>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85D6-DB36-5EB3-ECE7-30D6CABF7E3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kern="1200" dirty="0">
                <a:latin typeface="+mj-lt"/>
                <a:ea typeface="+mj-ea"/>
                <a:cs typeface="+mj-cs"/>
              </a:rPr>
              <a:t>Burndown Chart</a:t>
            </a:r>
          </a:p>
        </p:txBody>
      </p:sp>
      <p:pic>
        <p:nvPicPr>
          <p:cNvPr id="5" name="Content Placeholder 4">
            <a:extLst>
              <a:ext uri="{FF2B5EF4-FFF2-40B4-BE49-F238E27FC236}">
                <a16:creationId xmlns:a16="http://schemas.microsoft.com/office/drawing/2014/main" id="{674CA73D-8D11-CDC8-16E5-83E16958BEF3}"/>
              </a:ext>
            </a:extLst>
          </p:cNvPr>
          <p:cNvPicPr>
            <a:picLocks noGrp="1" noChangeAspect="1"/>
          </p:cNvPicPr>
          <p:nvPr>
            <p:ph idx="1"/>
          </p:nvPr>
        </p:nvPicPr>
        <p:blipFill>
          <a:blip r:embed="rId2"/>
          <a:stretch>
            <a:fillRect/>
          </a:stretch>
        </p:blipFill>
        <p:spPr>
          <a:xfrm>
            <a:off x="1161012" y="1528354"/>
            <a:ext cx="10001964" cy="4570232"/>
          </a:xfrm>
          <a:prstGeom prst="rect">
            <a:avLst/>
          </a:prstGeom>
        </p:spPr>
      </p:pic>
    </p:spTree>
    <p:extLst>
      <p:ext uri="{BB962C8B-B14F-4D97-AF65-F5344CB8AC3E}">
        <p14:creationId xmlns:p14="http://schemas.microsoft.com/office/powerpoint/2010/main" val="1961535038"/>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85D6-DB36-5EB3-ECE7-30D6CABF7E3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dirty="0"/>
              <a:t>Committed / Completed Ratio</a:t>
            </a:r>
            <a:endParaRPr lang="en-US" sz="4000" b="1" kern="1200" dirty="0">
              <a:latin typeface="+mj-lt"/>
              <a:ea typeface="+mj-ea"/>
              <a:cs typeface="+mj-cs"/>
            </a:endParaRPr>
          </a:p>
        </p:txBody>
      </p:sp>
      <p:pic>
        <p:nvPicPr>
          <p:cNvPr id="6" name="Content Placeholder 4">
            <a:extLst>
              <a:ext uri="{FF2B5EF4-FFF2-40B4-BE49-F238E27FC236}">
                <a16:creationId xmlns:a16="http://schemas.microsoft.com/office/drawing/2014/main" id="{46080178-0D03-1EAE-092B-B38549B4631D}"/>
              </a:ext>
            </a:extLst>
          </p:cNvPr>
          <p:cNvPicPr>
            <a:picLocks noGrp="1" noChangeAspect="1"/>
          </p:cNvPicPr>
          <p:nvPr>
            <p:ph idx="1"/>
          </p:nvPr>
        </p:nvPicPr>
        <p:blipFill>
          <a:blip r:embed="rId2"/>
          <a:stretch>
            <a:fillRect/>
          </a:stretch>
        </p:blipFill>
        <p:spPr>
          <a:xfrm>
            <a:off x="1161012" y="1644301"/>
            <a:ext cx="10001964" cy="4570232"/>
          </a:xfrm>
          <a:prstGeom prst="rect">
            <a:avLst/>
          </a:prstGeom>
        </p:spPr>
      </p:pic>
    </p:spTree>
    <p:extLst>
      <p:ext uri="{BB962C8B-B14F-4D97-AF65-F5344CB8AC3E}">
        <p14:creationId xmlns:p14="http://schemas.microsoft.com/office/powerpoint/2010/main" val="65065491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skiing, snow, slope, automaton&#10;&#10;Description automatically generated">
            <a:extLst>
              <a:ext uri="{FF2B5EF4-FFF2-40B4-BE49-F238E27FC236}">
                <a16:creationId xmlns:a16="http://schemas.microsoft.com/office/drawing/2014/main" id="{F9CD242E-8ED3-A332-2AD5-263AFF5E1A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42"/>
          <a:stretch/>
        </p:blipFill>
        <p:spPr>
          <a:xfrm>
            <a:off x="20" y="10"/>
            <a:ext cx="12191980" cy="6857990"/>
          </a:xfrm>
          <a:prstGeom prst="rect">
            <a:avLst/>
          </a:prstGeom>
        </p:spPr>
      </p:pic>
      <p:sp>
        <p:nvSpPr>
          <p:cNvPr id="7"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8C0EA-F3AE-217E-92FA-B35986B65CF5}"/>
              </a:ext>
            </a:extLst>
          </p:cNvPr>
          <p:cNvSpPr>
            <a:spLocks noGrp="1"/>
          </p:cNvSpPr>
          <p:nvPr>
            <p:ph type="title"/>
          </p:nvPr>
        </p:nvSpPr>
        <p:spPr>
          <a:xfrm>
            <a:off x="5440081" y="1056375"/>
            <a:ext cx="6751899" cy="744836"/>
          </a:xfrm>
        </p:spPr>
        <p:txBody>
          <a:bodyPr vert="horz" lIns="91440" tIns="45720" rIns="91440" bIns="45720" rtlCol="0" anchor="ctr">
            <a:noAutofit/>
          </a:bodyPr>
          <a:lstStyle/>
          <a:p>
            <a:pPr algn="ctr"/>
            <a:r>
              <a:rPr lang="en-US" sz="5400" b="1" dirty="0">
                <a:solidFill>
                  <a:schemeClr val="tx1">
                    <a:lumMod val="85000"/>
                    <a:lumOff val="15000"/>
                  </a:schemeClr>
                </a:solidFill>
              </a:rPr>
              <a:t>Retrospective</a:t>
            </a:r>
          </a:p>
        </p:txBody>
      </p:sp>
      <p:cxnSp>
        <p:nvCxnSpPr>
          <p:cNvPr id="8"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8648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2A673A-2736-DB4C-5F22-0BF35F717C4B}"/>
              </a:ext>
            </a:extLst>
          </p:cNvPr>
          <p:cNvSpPr>
            <a:spLocks noGrp="1"/>
          </p:cNvSpPr>
          <p:nvPr>
            <p:ph type="title"/>
          </p:nvPr>
        </p:nvSpPr>
        <p:spPr>
          <a:xfrm>
            <a:off x="524741" y="620392"/>
            <a:ext cx="3808268" cy="5504688"/>
          </a:xfrm>
        </p:spPr>
        <p:txBody>
          <a:bodyPr>
            <a:normAutofit/>
          </a:bodyPr>
          <a:lstStyle/>
          <a:p>
            <a:r>
              <a:rPr lang="en-US" sz="6000" b="1">
                <a:solidFill>
                  <a:schemeClr val="bg1"/>
                </a:solidFill>
              </a:rPr>
              <a:t>What Went Well</a:t>
            </a:r>
          </a:p>
        </p:txBody>
      </p:sp>
      <p:graphicFrame>
        <p:nvGraphicFramePr>
          <p:cNvPr id="5" name="Content Placeholder 2">
            <a:extLst>
              <a:ext uri="{FF2B5EF4-FFF2-40B4-BE49-F238E27FC236}">
                <a16:creationId xmlns:a16="http://schemas.microsoft.com/office/drawing/2014/main" id="{9981A735-5F11-1911-504C-EB6E73E5293A}"/>
              </a:ext>
            </a:extLst>
          </p:cNvPr>
          <p:cNvGraphicFramePr>
            <a:graphicFrameLocks noGrp="1"/>
          </p:cNvGraphicFramePr>
          <p:nvPr>
            <p:ph idx="1"/>
            <p:extLst>
              <p:ext uri="{D42A27DB-BD31-4B8C-83A1-F6EECF244321}">
                <p14:modId xmlns:p14="http://schemas.microsoft.com/office/powerpoint/2010/main" val="325091810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939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2A673A-2736-DB4C-5F22-0BF35F717C4B}"/>
              </a:ext>
            </a:extLst>
          </p:cNvPr>
          <p:cNvSpPr>
            <a:spLocks noGrp="1"/>
          </p:cNvSpPr>
          <p:nvPr>
            <p:ph type="title"/>
          </p:nvPr>
        </p:nvSpPr>
        <p:spPr>
          <a:xfrm>
            <a:off x="524740" y="620392"/>
            <a:ext cx="4186959" cy="5504688"/>
          </a:xfrm>
        </p:spPr>
        <p:txBody>
          <a:bodyPr>
            <a:normAutofit/>
          </a:bodyPr>
          <a:lstStyle/>
          <a:p>
            <a:r>
              <a:rPr lang="en-US" sz="5400" b="1" dirty="0">
                <a:solidFill>
                  <a:schemeClr val="bg1"/>
                </a:solidFill>
              </a:rPr>
              <a:t>What Needs Improvement</a:t>
            </a:r>
          </a:p>
        </p:txBody>
      </p:sp>
      <p:graphicFrame>
        <p:nvGraphicFramePr>
          <p:cNvPr id="5" name="Content Placeholder 2">
            <a:extLst>
              <a:ext uri="{FF2B5EF4-FFF2-40B4-BE49-F238E27FC236}">
                <a16:creationId xmlns:a16="http://schemas.microsoft.com/office/drawing/2014/main" id="{9981A735-5F11-1911-504C-EB6E73E5293A}"/>
              </a:ext>
            </a:extLst>
          </p:cNvPr>
          <p:cNvGraphicFramePr>
            <a:graphicFrameLocks noGrp="1"/>
          </p:cNvGraphicFramePr>
          <p:nvPr>
            <p:ph idx="1"/>
            <p:extLst>
              <p:ext uri="{D42A27DB-BD31-4B8C-83A1-F6EECF244321}">
                <p14:modId xmlns:p14="http://schemas.microsoft.com/office/powerpoint/2010/main" val="109877401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82974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B4E45D-D44D-FB44-B99D-D8E689311810}"/>
              </a:ext>
            </a:extLst>
          </p:cNvPr>
          <p:cNvSpPr>
            <a:spLocks noGrp="1"/>
          </p:cNvSpPr>
          <p:nvPr>
            <p:ph type="title"/>
          </p:nvPr>
        </p:nvSpPr>
        <p:spPr>
          <a:xfrm>
            <a:off x="524741" y="620392"/>
            <a:ext cx="3808268" cy="5504688"/>
          </a:xfrm>
        </p:spPr>
        <p:txBody>
          <a:bodyPr>
            <a:normAutofit/>
          </a:bodyPr>
          <a:lstStyle/>
          <a:p>
            <a:r>
              <a:rPr lang="en-US" sz="6000" b="1">
                <a:solidFill>
                  <a:schemeClr val="bg1"/>
                </a:solidFill>
              </a:rPr>
              <a:t>Next Steps</a:t>
            </a:r>
          </a:p>
        </p:txBody>
      </p:sp>
      <p:graphicFrame>
        <p:nvGraphicFramePr>
          <p:cNvPr id="5" name="Content Placeholder 2">
            <a:extLst>
              <a:ext uri="{FF2B5EF4-FFF2-40B4-BE49-F238E27FC236}">
                <a16:creationId xmlns:a16="http://schemas.microsoft.com/office/drawing/2014/main" id="{2B84983C-5630-A8E4-F98F-99EA07C69B63}"/>
              </a:ext>
            </a:extLst>
          </p:cNvPr>
          <p:cNvGraphicFramePr>
            <a:graphicFrameLocks noGrp="1"/>
          </p:cNvGraphicFramePr>
          <p:nvPr>
            <p:ph idx="1"/>
            <p:extLst>
              <p:ext uri="{D42A27DB-BD31-4B8C-83A1-F6EECF244321}">
                <p14:modId xmlns:p14="http://schemas.microsoft.com/office/powerpoint/2010/main" val="97039093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0385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B4D5-7664-A071-7EB4-3395C7EE8D3D}"/>
              </a:ext>
            </a:extLst>
          </p:cNvPr>
          <p:cNvSpPr>
            <a:spLocks noGrp="1"/>
          </p:cNvSpPr>
          <p:nvPr>
            <p:ph type="title"/>
          </p:nvPr>
        </p:nvSpPr>
        <p:spPr/>
        <p:txBody>
          <a:bodyPr/>
          <a:lstStyle/>
          <a:p>
            <a:pPr algn="ctr"/>
            <a:r>
              <a:rPr lang="en-US" b="1" dirty="0"/>
              <a:t>Sprint 5</a:t>
            </a:r>
          </a:p>
        </p:txBody>
      </p:sp>
      <p:graphicFrame>
        <p:nvGraphicFramePr>
          <p:cNvPr id="4" name="Content Placeholder 3">
            <a:extLst>
              <a:ext uri="{FF2B5EF4-FFF2-40B4-BE49-F238E27FC236}">
                <a16:creationId xmlns:a16="http://schemas.microsoft.com/office/drawing/2014/main" id="{F9739629-8057-CEDD-05E1-4CFD5CFD67DF}"/>
              </a:ext>
            </a:extLst>
          </p:cNvPr>
          <p:cNvGraphicFramePr>
            <a:graphicFrameLocks noGrp="1"/>
          </p:cNvGraphicFramePr>
          <p:nvPr>
            <p:ph idx="1"/>
            <p:extLst>
              <p:ext uri="{D42A27DB-BD31-4B8C-83A1-F6EECF244321}">
                <p14:modId xmlns:p14="http://schemas.microsoft.com/office/powerpoint/2010/main" val="3479287513"/>
              </p:ext>
            </p:extLst>
          </p:nvPr>
        </p:nvGraphicFramePr>
        <p:xfrm>
          <a:off x="971550" y="1690688"/>
          <a:ext cx="9982199" cy="4617635"/>
        </p:xfrm>
        <a:graphic>
          <a:graphicData uri="http://schemas.openxmlformats.org/drawingml/2006/table">
            <a:tbl>
              <a:tblPr>
                <a:tableStyleId>{5C22544A-7EE6-4342-B048-85BDC9FD1C3A}</a:tableStyleId>
              </a:tblPr>
              <a:tblGrid>
                <a:gridCol w="788568">
                  <a:extLst>
                    <a:ext uri="{9D8B030D-6E8A-4147-A177-3AD203B41FA5}">
                      <a16:colId xmlns:a16="http://schemas.microsoft.com/office/drawing/2014/main" val="360451495"/>
                    </a:ext>
                  </a:extLst>
                </a:gridCol>
                <a:gridCol w="758622">
                  <a:extLst>
                    <a:ext uri="{9D8B030D-6E8A-4147-A177-3AD203B41FA5}">
                      <a16:colId xmlns:a16="http://schemas.microsoft.com/office/drawing/2014/main" val="939421630"/>
                    </a:ext>
                  </a:extLst>
                </a:gridCol>
                <a:gridCol w="7492035">
                  <a:extLst>
                    <a:ext uri="{9D8B030D-6E8A-4147-A177-3AD203B41FA5}">
                      <a16:colId xmlns:a16="http://schemas.microsoft.com/office/drawing/2014/main" val="3425767119"/>
                    </a:ext>
                  </a:extLst>
                </a:gridCol>
                <a:gridCol w="942974">
                  <a:extLst>
                    <a:ext uri="{9D8B030D-6E8A-4147-A177-3AD203B41FA5}">
                      <a16:colId xmlns:a16="http://schemas.microsoft.com/office/drawing/2014/main" val="4243886742"/>
                    </a:ext>
                  </a:extLst>
                </a:gridCol>
              </a:tblGrid>
              <a:tr h="661095">
                <a:tc>
                  <a:txBody>
                    <a:bodyPr/>
                    <a:lstStyle/>
                    <a:p>
                      <a:pPr algn="ctr" rtl="0" fontAlgn="b"/>
                      <a:r>
                        <a:rPr lang="en-US" sz="1700" b="1" dirty="0">
                          <a:effectLst/>
                        </a:rPr>
                        <a:t>Issue Type</a:t>
                      </a:r>
                    </a:p>
                  </a:txBody>
                  <a:tcPr marL="21102" marR="21102" marT="14068" marB="14068" anchor="b"/>
                </a:tc>
                <a:tc>
                  <a:txBody>
                    <a:bodyPr/>
                    <a:lstStyle/>
                    <a:p>
                      <a:pPr algn="ctr" rtl="0" fontAlgn="b"/>
                      <a:r>
                        <a:rPr lang="en-US" sz="1700" b="1" u="none" dirty="0">
                          <a:solidFill>
                            <a:schemeClr val="tx1"/>
                          </a:solidFill>
                          <a:effectLst/>
                        </a:rPr>
                        <a:t>Key </a:t>
                      </a:r>
                    </a:p>
                  </a:txBody>
                  <a:tcPr marL="21102" marR="21102" marT="14068" marB="14068" anchor="b"/>
                </a:tc>
                <a:tc>
                  <a:txBody>
                    <a:bodyPr/>
                    <a:lstStyle/>
                    <a:p>
                      <a:pPr algn="ctr" rtl="0" fontAlgn="b"/>
                      <a:r>
                        <a:rPr lang="en-US" sz="1700" b="1" dirty="0">
                          <a:effectLst/>
                        </a:rPr>
                        <a:t>Name</a:t>
                      </a:r>
                    </a:p>
                  </a:txBody>
                  <a:tcPr marL="21102" marR="21102" marT="14068" marB="14068" anchor="b"/>
                </a:tc>
                <a:tc>
                  <a:txBody>
                    <a:bodyPr/>
                    <a:lstStyle/>
                    <a:p>
                      <a:pPr algn="ctr" rtl="0" fontAlgn="b"/>
                      <a:r>
                        <a:rPr lang="en-US" sz="1700" b="1" dirty="0">
                          <a:effectLst/>
                        </a:rPr>
                        <a:t>Story Points Estimate</a:t>
                      </a:r>
                    </a:p>
                  </a:txBody>
                  <a:tcPr marL="21102" marR="21102" marT="14068" marB="14068" anchor="b"/>
                </a:tc>
                <a:extLst>
                  <a:ext uri="{0D108BD9-81ED-4DB2-BD59-A6C34878D82A}">
                    <a16:rowId xmlns:a16="http://schemas.microsoft.com/office/drawing/2014/main" val="3886504707"/>
                  </a:ext>
                </a:extLst>
              </a:tr>
              <a:tr h="661095">
                <a:tc>
                  <a:txBody>
                    <a:bodyPr/>
                    <a:lstStyle/>
                    <a:p>
                      <a:pPr rtl="0" fontAlgn="b"/>
                      <a:r>
                        <a:rPr lang="en-US" sz="1700" dirty="0">
                          <a:effectLst/>
                        </a:rPr>
                        <a:t>Task</a:t>
                      </a:r>
                    </a:p>
                  </a:txBody>
                  <a:tcPr marL="21102" marR="21102" marT="14068" marB="14068" anchor="b"/>
                </a:tc>
                <a:tc>
                  <a:txBody>
                    <a:bodyPr/>
                    <a:lstStyle/>
                    <a:p>
                      <a:pPr rtl="0" fontAlgn="b"/>
                      <a:r>
                        <a:rPr lang="en-US" sz="1700" u="none" dirty="0">
                          <a:solidFill>
                            <a:schemeClr val="tx1"/>
                          </a:solidFill>
                          <a:effectLst/>
                        </a:rPr>
                        <a:t>DCS-57</a:t>
                      </a:r>
                    </a:p>
                  </a:txBody>
                  <a:tcPr marL="21102" marR="21102" marT="14068" marB="14068" anchor="b"/>
                </a:tc>
                <a:tc>
                  <a:txBody>
                    <a:bodyPr/>
                    <a:lstStyle/>
                    <a:p>
                      <a:pPr rtl="0" fontAlgn="b"/>
                      <a:r>
                        <a:rPr lang="en-US" sz="1700" dirty="0">
                          <a:effectLst/>
                        </a:rPr>
                        <a:t>Research on image classification ML algorithms</a:t>
                      </a:r>
                    </a:p>
                  </a:txBody>
                  <a:tcPr marL="21102" marR="21102" marT="14068" marB="14068" anchor="b"/>
                </a:tc>
                <a:tc>
                  <a:txBody>
                    <a:bodyPr/>
                    <a:lstStyle/>
                    <a:p>
                      <a:pPr algn="ctr" rtl="0" fontAlgn="b"/>
                      <a:r>
                        <a:rPr lang="en-US" sz="1700" dirty="0">
                          <a:effectLst/>
                        </a:rPr>
                        <a:t>8</a:t>
                      </a:r>
                    </a:p>
                  </a:txBody>
                  <a:tcPr marL="21102" marR="21102" marT="14068" marB="14068" anchor="b"/>
                </a:tc>
                <a:extLst>
                  <a:ext uri="{0D108BD9-81ED-4DB2-BD59-A6C34878D82A}">
                    <a16:rowId xmlns:a16="http://schemas.microsoft.com/office/drawing/2014/main" val="4120609403"/>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DCS-46</a:t>
                      </a:r>
                    </a:p>
                  </a:txBody>
                  <a:tcPr marL="21102" marR="21102" marT="14068" marB="14068" anchor="b"/>
                </a:tc>
                <a:tc>
                  <a:txBody>
                    <a:bodyPr/>
                    <a:lstStyle/>
                    <a:p>
                      <a:pPr rtl="0" fontAlgn="b"/>
                      <a:r>
                        <a:rPr lang="en-US" sz="1700">
                          <a:effectLst/>
                        </a:rPr>
                        <a:t>As a customer, I want to email customer service So that I can get my issue resolved</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2139083763"/>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DCS-44</a:t>
                      </a:r>
                    </a:p>
                  </a:txBody>
                  <a:tcPr marL="21102" marR="21102" marT="14068" marB="14068" anchor="b"/>
                </a:tc>
                <a:tc>
                  <a:txBody>
                    <a:bodyPr/>
                    <a:lstStyle/>
                    <a:p>
                      <a:pPr rtl="0" fontAlgn="b"/>
                      <a:r>
                        <a:rPr lang="en-US" sz="1700">
                          <a:effectLst/>
                        </a:rPr>
                        <a:t>As a customer I want to able to recover the passwords to my account So that I will be able to access my account in case i forgot password.</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3704006927"/>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DCS-43</a:t>
                      </a:r>
                    </a:p>
                  </a:txBody>
                  <a:tcPr marL="21102" marR="21102" marT="14068" marB="14068" anchor="b"/>
                </a:tc>
                <a:tc>
                  <a:txBody>
                    <a:bodyPr/>
                    <a:lstStyle/>
                    <a:p>
                      <a:pPr rtl="0" fontAlgn="b"/>
                      <a:r>
                        <a:rPr lang="en-US" sz="1700">
                          <a:effectLst/>
                        </a:rPr>
                        <a:t>As a customer I want to be able to recover my account customer ID/Name So that I will be able to access my account in case i forgot the account.</a:t>
                      </a:r>
                    </a:p>
                  </a:txBody>
                  <a:tcPr marL="21102" marR="21102" marT="14068" marB="14068" anchor="b"/>
                </a:tc>
                <a:tc>
                  <a:txBody>
                    <a:bodyPr/>
                    <a:lstStyle/>
                    <a:p>
                      <a:pPr algn="ctr" rtl="0" fontAlgn="b"/>
                      <a:r>
                        <a:rPr lang="en-US" sz="1700" dirty="0">
                          <a:effectLst/>
                        </a:rPr>
                        <a:t>5</a:t>
                      </a:r>
                    </a:p>
                  </a:txBody>
                  <a:tcPr marL="21102" marR="21102" marT="14068" marB="14068" anchor="b"/>
                </a:tc>
                <a:extLst>
                  <a:ext uri="{0D108BD9-81ED-4DB2-BD59-A6C34878D82A}">
                    <a16:rowId xmlns:a16="http://schemas.microsoft.com/office/drawing/2014/main" val="96839150"/>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DCS-42</a:t>
                      </a:r>
                    </a:p>
                  </a:txBody>
                  <a:tcPr marL="21102" marR="21102" marT="14068" marB="14068" anchor="b"/>
                </a:tc>
                <a:tc>
                  <a:txBody>
                    <a:bodyPr/>
                    <a:lstStyle/>
                    <a:p>
                      <a:pPr rtl="0" fontAlgn="b"/>
                      <a:r>
                        <a:rPr lang="en-US" sz="1700" dirty="0">
                          <a:effectLst/>
                        </a:rPr>
                        <a:t>As a customer, I want to able to search on the webpage, So that I can find necessary information</a:t>
                      </a:r>
                    </a:p>
                  </a:txBody>
                  <a:tcPr marL="21102" marR="21102" marT="14068" marB="14068" anchor="b"/>
                </a:tc>
                <a:tc>
                  <a:txBody>
                    <a:bodyPr/>
                    <a:lstStyle/>
                    <a:p>
                      <a:pPr algn="ctr" rtl="0" fontAlgn="b"/>
                      <a:r>
                        <a:rPr lang="en-US" sz="1700" dirty="0">
                          <a:effectLst/>
                        </a:rPr>
                        <a:t>5</a:t>
                      </a:r>
                    </a:p>
                  </a:txBody>
                  <a:tcPr marL="21102" marR="21102" marT="14068" marB="14068" anchor="b"/>
                </a:tc>
                <a:extLst>
                  <a:ext uri="{0D108BD9-81ED-4DB2-BD59-A6C34878D82A}">
                    <a16:rowId xmlns:a16="http://schemas.microsoft.com/office/drawing/2014/main" val="995593877"/>
                  </a:ext>
                </a:extLst>
              </a:tr>
            </a:tbl>
          </a:graphicData>
        </a:graphic>
      </p:graphicFrame>
    </p:spTree>
    <p:extLst>
      <p:ext uri="{BB962C8B-B14F-4D97-AF65-F5344CB8AC3E}">
        <p14:creationId xmlns:p14="http://schemas.microsoft.com/office/powerpoint/2010/main" val="18561635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05025-8E1F-F17C-D31B-1F9713B1569C}"/>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ctr"/>
            <a:r>
              <a:rPr lang="en-US" sz="4800" b="1" kern="1200" dirty="0">
                <a:solidFill>
                  <a:schemeClr val="tx1"/>
                </a:solidFill>
                <a:latin typeface="+mj-lt"/>
                <a:ea typeface="+mj-ea"/>
                <a:cs typeface="+mj-cs"/>
              </a:rPr>
              <a:t>Project Demo Sprint 4</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926EB845-A26A-7F0B-2B7B-E631D528E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692" y="399971"/>
            <a:ext cx="7985205" cy="6068756"/>
          </a:xfrm>
          <a:prstGeom prst="rect">
            <a:avLst/>
          </a:prstGeom>
        </p:spPr>
      </p:pic>
    </p:spTree>
    <p:extLst>
      <p:ext uri="{BB962C8B-B14F-4D97-AF65-F5344CB8AC3E}">
        <p14:creationId xmlns:p14="http://schemas.microsoft.com/office/powerpoint/2010/main" val="688163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4" name="Freeform: Shape 1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6" name="Freeform: Shape 1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D29655-83DB-55DB-4B2C-1C251BF5B802}"/>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5000" b="1" kern="1200" dirty="0">
                <a:latin typeface="+mj-lt"/>
                <a:ea typeface="+mj-ea"/>
                <a:cs typeface="+mj-cs"/>
              </a:rPr>
              <a:t>Slides App Screenshot</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11573841-6C8E-9CEE-2B5F-B3C9C5B73F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6251" y="726729"/>
            <a:ext cx="6631341" cy="5404541"/>
          </a:xfrm>
          <a:prstGeom prst="rect">
            <a:avLst/>
          </a:prstGeom>
        </p:spPr>
      </p:pic>
    </p:spTree>
    <p:extLst>
      <p:ext uri="{BB962C8B-B14F-4D97-AF65-F5344CB8AC3E}">
        <p14:creationId xmlns:p14="http://schemas.microsoft.com/office/powerpoint/2010/main" val="10174887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64000">
              <a:srgbClr val="507BC8"/>
            </a:gs>
            <a:gs pos="83000">
              <a:srgbClr val="507BC8"/>
            </a:gs>
            <a:gs pos="100000">
              <a:srgbClr val="002060"/>
            </a:gs>
          </a:gsLst>
          <a:lin ang="81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88EFF-8B0D-B4EB-E0CA-2D3282652B1B}"/>
              </a:ext>
            </a:extLst>
          </p:cNvPr>
          <p:cNvSpPr>
            <a:spLocks noGrp="1"/>
          </p:cNvSpPr>
          <p:nvPr>
            <p:ph type="title"/>
          </p:nvPr>
        </p:nvSpPr>
        <p:spPr>
          <a:xfrm>
            <a:off x="966743" y="462282"/>
            <a:ext cx="10424537" cy="1064277"/>
          </a:xfrm>
        </p:spPr>
        <p:txBody>
          <a:bodyPr/>
          <a:lstStyle/>
          <a:p>
            <a:pPr algn="ctr"/>
            <a:r>
              <a:rPr lang="en-US" b="1" dirty="0"/>
              <a:t>Team Member Roles</a:t>
            </a:r>
          </a:p>
        </p:txBody>
      </p:sp>
      <p:pic>
        <p:nvPicPr>
          <p:cNvPr id="7" name="Content Placeholder 6" descr="A person wearing a striped shirt&#10;&#10;Description automatically generated with low confidence">
            <a:extLst>
              <a:ext uri="{FF2B5EF4-FFF2-40B4-BE49-F238E27FC236}">
                <a16:creationId xmlns:a16="http://schemas.microsoft.com/office/drawing/2014/main" id="{91F7176E-B4EE-82DF-EFE8-E097023F62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8659" y="1745080"/>
            <a:ext cx="2814637" cy="3752850"/>
          </a:xfrm>
        </p:spPr>
      </p:pic>
      <p:pic>
        <p:nvPicPr>
          <p:cNvPr id="8" name="Content Placeholder 6">
            <a:extLst>
              <a:ext uri="{FF2B5EF4-FFF2-40B4-BE49-F238E27FC236}">
                <a16:creationId xmlns:a16="http://schemas.microsoft.com/office/drawing/2014/main" id="{33E59BC6-F0F7-466C-9C35-CD3848DDAC31}"/>
              </a:ext>
            </a:extLst>
          </p:cNvPr>
          <p:cNvPicPr>
            <a:picLocks noChangeAspect="1"/>
          </p:cNvPicPr>
          <p:nvPr/>
        </p:nvPicPr>
        <p:blipFill rotWithShape="1">
          <a:blip r:embed="rId3">
            <a:extLst>
              <a:ext uri="{28A0092B-C50C-407E-A947-70E740481C1C}">
                <a14:useLocalDpi xmlns:a14="http://schemas.microsoft.com/office/drawing/2010/main" val="0"/>
              </a:ext>
            </a:extLst>
          </a:blip>
          <a:srcRect l="9944" t="16952" r="11546" b="4585"/>
          <a:stretch/>
        </p:blipFill>
        <p:spPr>
          <a:xfrm>
            <a:off x="4797045" y="1730558"/>
            <a:ext cx="2816352" cy="3752850"/>
          </a:xfrm>
          <a:prstGeom prst="rect">
            <a:avLst/>
          </a:prstGeom>
        </p:spPr>
      </p:pic>
      <p:pic>
        <p:nvPicPr>
          <p:cNvPr id="10" name="Picture 9" descr="A person wearing glasses&#10;&#10;Description automatically generated with medium confidence">
            <a:extLst>
              <a:ext uri="{FF2B5EF4-FFF2-40B4-BE49-F238E27FC236}">
                <a16:creationId xmlns:a16="http://schemas.microsoft.com/office/drawing/2014/main" id="{CE003199-B8B3-A6DE-F228-BE3DF16EC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147" y="1734368"/>
            <a:ext cx="2944133" cy="3749040"/>
          </a:xfrm>
          <a:prstGeom prst="rect">
            <a:avLst/>
          </a:prstGeom>
        </p:spPr>
      </p:pic>
      <p:sp>
        <p:nvSpPr>
          <p:cNvPr id="11" name="TextBox 10">
            <a:extLst>
              <a:ext uri="{FF2B5EF4-FFF2-40B4-BE49-F238E27FC236}">
                <a16:creationId xmlns:a16="http://schemas.microsoft.com/office/drawing/2014/main" id="{8488FB3F-D664-714C-5C87-EE7EF2B36943}"/>
              </a:ext>
            </a:extLst>
          </p:cNvPr>
          <p:cNvSpPr txBox="1"/>
          <p:nvPr/>
        </p:nvSpPr>
        <p:spPr>
          <a:xfrm>
            <a:off x="1148659" y="5686425"/>
            <a:ext cx="2814637" cy="1200329"/>
          </a:xfrm>
          <a:prstGeom prst="rect">
            <a:avLst/>
          </a:prstGeom>
          <a:noFill/>
        </p:spPr>
        <p:txBody>
          <a:bodyPr wrap="square" rtlCol="0">
            <a:spAutoFit/>
          </a:bodyPr>
          <a:lstStyle/>
          <a:p>
            <a:pPr algn="ctr"/>
            <a:r>
              <a:rPr lang="en-US" dirty="0">
                <a:solidFill>
                  <a:schemeClr val="bg1"/>
                </a:solidFill>
              </a:rPr>
              <a:t>Aditya </a:t>
            </a:r>
            <a:r>
              <a:rPr lang="en-US" dirty="0" err="1">
                <a:solidFill>
                  <a:schemeClr val="bg1"/>
                </a:solidFill>
              </a:rPr>
              <a:t>Kadarla</a:t>
            </a:r>
            <a:endParaRPr lang="en-US" dirty="0">
              <a:solidFill>
                <a:schemeClr val="bg1"/>
              </a:solidFill>
            </a:endParaRPr>
          </a:p>
          <a:p>
            <a:pPr algn="ctr"/>
            <a:r>
              <a:rPr lang="en-US" dirty="0">
                <a:solidFill>
                  <a:schemeClr val="bg1"/>
                </a:solidFill>
              </a:rPr>
              <a:t>Project Manager</a:t>
            </a:r>
          </a:p>
          <a:p>
            <a:pPr algn="ctr"/>
            <a:r>
              <a:rPr lang="en-US" dirty="0">
                <a:solidFill>
                  <a:schemeClr val="bg1"/>
                </a:solidFill>
              </a:rPr>
              <a:t>Quality Analyst &amp; Tester</a:t>
            </a:r>
          </a:p>
          <a:p>
            <a:endParaRPr lang="en-US" dirty="0">
              <a:solidFill>
                <a:schemeClr val="bg1"/>
              </a:solidFill>
            </a:endParaRPr>
          </a:p>
        </p:txBody>
      </p:sp>
      <p:sp>
        <p:nvSpPr>
          <p:cNvPr id="12" name="TextBox 11">
            <a:extLst>
              <a:ext uri="{FF2B5EF4-FFF2-40B4-BE49-F238E27FC236}">
                <a16:creationId xmlns:a16="http://schemas.microsoft.com/office/drawing/2014/main" id="{DE337085-26EC-26EA-2781-BB7533826773}"/>
              </a:ext>
            </a:extLst>
          </p:cNvPr>
          <p:cNvSpPr txBox="1"/>
          <p:nvPr/>
        </p:nvSpPr>
        <p:spPr>
          <a:xfrm>
            <a:off x="4797045" y="5716451"/>
            <a:ext cx="2816352" cy="1200329"/>
          </a:xfrm>
          <a:prstGeom prst="rect">
            <a:avLst/>
          </a:prstGeom>
          <a:noFill/>
        </p:spPr>
        <p:txBody>
          <a:bodyPr wrap="square" rtlCol="0">
            <a:spAutoFit/>
          </a:bodyPr>
          <a:lstStyle/>
          <a:p>
            <a:pPr algn="ctr"/>
            <a:r>
              <a:rPr lang="en-US" dirty="0">
                <a:solidFill>
                  <a:schemeClr val="bg1"/>
                </a:solidFill>
              </a:rPr>
              <a:t>Shubham Sawant</a:t>
            </a:r>
          </a:p>
          <a:p>
            <a:pPr algn="ctr"/>
            <a:r>
              <a:rPr lang="en-US" dirty="0">
                <a:solidFill>
                  <a:schemeClr val="bg1"/>
                </a:solidFill>
              </a:rPr>
              <a:t>Business Analyst &amp; Developer</a:t>
            </a:r>
          </a:p>
          <a:p>
            <a:endParaRPr lang="en-US" dirty="0">
              <a:solidFill>
                <a:schemeClr val="bg1"/>
              </a:solidFill>
            </a:endParaRPr>
          </a:p>
        </p:txBody>
      </p:sp>
      <p:sp>
        <p:nvSpPr>
          <p:cNvPr id="13" name="TextBox 12">
            <a:extLst>
              <a:ext uri="{FF2B5EF4-FFF2-40B4-BE49-F238E27FC236}">
                <a16:creationId xmlns:a16="http://schemas.microsoft.com/office/drawing/2014/main" id="{D6437D74-66F8-67B5-FC3D-529DC39D6020}"/>
              </a:ext>
            </a:extLst>
          </p:cNvPr>
          <p:cNvSpPr txBox="1"/>
          <p:nvPr/>
        </p:nvSpPr>
        <p:spPr>
          <a:xfrm>
            <a:off x="8447147" y="5686425"/>
            <a:ext cx="2944133" cy="923330"/>
          </a:xfrm>
          <a:prstGeom prst="rect">
            <a:avLst/>
          </a:prstGeom>
          <a:noFill/>
        </p:spPr>
        <p:txBody>
          <a:bodyPr wrap="square" rtlCol="0">
            <a:spAutoFit/>
          </a:bodyPr>
          <a:lstStyle/>
          <a:p>
            <a:pPr algn="ctr"/>
            <a:r>
              <a:rPr lang="en-US" dirty="0">
                <a:solidFill>
                  <a:schemeClr val="bg1"/>
                </a:solidFill>
              </a:rPr>
              <a:t>Ravi Kumar </a:t>
            </a:r>
            <a:r>
              <a:rPr lang="en-US" dirty="0" err="1">
                <a:solidFill>
                  <a:schemeClr val="bg1"/>
                </a:solidFill>
              </a:rPr>
              <a:t>Dabbada</a:t>
            </a:r>
            <a:endParaRPr lang="en-US" dirty="0">
              <a:solidFill>
                <a:schemeClr val="bg1"/>
              </a:solidFill>
            </a:endParaRPr>
          </a:p>
          <a:p>
            <a:pPr algn="ctr"/>
            <a:r>
              <a:rPr lang="en-US" dirty="0">
                <a:solidFill>
                  <a:schemeClr val="bg1"/>
                </a:solidFill>
              </a:rPr>
              <a:t>Database Administrator</a:t>
            </a:r>
          </a:p>
          <a:p>
            <a:endParaRPr lang="en-US" dirty="0">
              <a:solidFill>
                <a:schemeClr val="bg1"/>
              </a:solidFill>
            </a:endParaRPr>
          </a:p>
        </p:txBody>
      </p:sp>
    </p:spTree>
    <p:extLst>
      <p:ext uri="{BB962C8B-B14F-4D97-AF65-F5344CB8AC3E}">
        <p14:creationId xmlns:p14="http://schemas.microsoft.com/office/powerpoint/2010/main" val="70787856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6BEA907F-B8CB-9DF7-2980-240D75ADAAEE}"/>
              </a:ext>
            </a:extLst>
          </p:cNvPr>
          <p:cNvPicPr>
            <a:picLocks noGrp="1" noChangeAspect="1"/>
          </p:cNvPicPr>
          <p:nvPr>
            <p:ph idx="1"/>
          </p:nvPr>
        </p:nvPicPr>
        <p:blipFill rotWithShape="1">
          <a:blip r:embed="rId2"/>
          <a:srcRect l="2222" r="1" b="1"/>
          <a:stretch/>
        </p:blipFill>
        <p:spPr>
          <a:xfrm>
            <a:off x="20" y="10"/>
            <a:ext cx="12191980" cy="6857990"/>
          </a:xfrm>
          <a:prstGeom prst="rect">
            <a:avLst/>
          </a:prstGeom>
        </p:spPr>
      </p:pic>
      <p:sp>
        <p:nvSpPr>
          <p:cNvPr id="7"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95800-1CB1-EFF4-C2EC-67FA77E04269}"/>
              </a:ext>
            </a:extLst>
          </p:cNvPr>
          <p:cNvSpPr>
            <a:spLocks noGrp="1"/>
          </p:cNvSpPr>
          <p:nvPr>
            <p:ph type="title"/>
          </p:nvPr>
        </p:nvSpPr>
        <p:spPr>
          <a:xfrm>
            <a:off x="490537" y="5477210"/>
            <a:ext cx="11210925" cy="819320"/>
          </a:xfrm>
          <a:solidFill>
            <a:schemeClr val="accent1">
              <a:lumMod val="60000"/>
              <a:lumOff val="40000"/>
            </a:schemeClr>
          </a:solidFill>
          <a:effectLst>
            <a:softEdge rad="63500"/>
          </a:effectLst>
        </p:spPr>
        <p:txBody>
          <a:bodyPr vert="horz" lIns="91440" tIns="45720" rIns="91440" bIns="45720" rtlCol="0" anchor="ctr">
            <a:normAutofit/>
          </a:bodyPr>
          <a:lstStyle/>
          <a:p>
            <a:pPr algn="ctr"/>
            <a:r>
              <a:rPr lang="en-US" sz="3600" b="1" dirty="0">
                <a:solidFill>
                  <a:schemeClr val="tx1">
                    <a:lumMod val="85000"/>
                    <a:lumOff val="15000"/>
                  </a:schemeClr>
                </a:solidFill>
              </a:rPr>
              <a:t>Booking Page</a:t>
            </a:r>
          </a:p>
        </p:txBody>
      </p:sp>
      <p:cxnSp>
        <p:nvCxnSpPr>
          <p:cNvPr id="8"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4643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5B2836-6305-D281-101B-1EF7AA002648}"/>
              </a:ext>
            </a:extLst>
          </p:cNvPr>
          <p:cNvSpPr/>
          <p:nvPr/>
        </p:nvSpPr>
        <p:spPr>
          <a:xfrm>
            <a:off x="1" y="0"/>
            <a:ext cx="2034540"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2A22E-2F65-01AD-3524-629884EC9DB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b="1" kern="1200" dirty="0">
                <a:solidFill>
                  <a:schemeClr val="bg1"/>
                </a:solidFill>
                <a:latin typeface="+mj-lt"/>
                <a:ea typeface="+mj-ea"/>
                <a:cs typeface="+mj-cs"/>
              </a:rPr>
              <a:t>Booking Page</a:t>
            </a:r>
          </a:p>
        </p:txBody>
      </p:sp>
      <p:pic>
        <p:nvPicPr>
          <p:cNvPr id="5" name="Content Placeholder 4">
            <a:extLst>
              <a:ext uri="{FF2B5EF4-FFF2-40B4-BE49-F238E27FC236}">
                <a16:creationId xmlns:a16="http://schemas.microsoft.com/office/drawing/2014/main" id="{B63FB61A-A2F4-83B8-679E-13133F89290F}"/>
              </a:ext>
            </a:extLst>
          </p:cNvPr>
          <p:cNvPicPr>
            <a:picLocks noGrp="1" noChangeAspect="1"/>
          </p:cNvPicPr>
          <p:nvPr>
            <p:ph idx="1"/>
          </p:nvPr>
        </p:nvPicPr>
        <p:blipFill>
          <a:blip r:embed="rId3"/>
          <a:stretch>
            <a:fillRect/>
          </a:stretch>
        </p:blipFill>
        <p:spPr>
          <a:xfrm>
            <a:off x="3577590" y="1130201"/>
            <a:ext cx="8283959" cy="4597598"/>
          </a:xfrm>
          <a:prstGeom prst="rect">
            <a:avLst/>
          </a:prstGeom>
        </p:spPr>
      </p:pic>
    </p:spTree>
    <p:extLst>
      <p:ext uri="{BB962C8B-B14F-4D97-AF65-F5344CB8AC3E}">
        <p14:creationId xmlns:p14="http://schemas.microsoft.com/office/powerpoint/2010/main" val="10519125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C3EED0-B70D-6F09-5702-ED7E9E7438B9}"/>
              </a:ext>
            </a:extLst>
          </p:cNvPr>
          <p:cNvSpPr/>
          <p:nvPr/>
        </p:nvSpPr>
        <p:spPr>
          <a:xfrm>
            <a:off x="0" y="0"/>
            <a:ext cx="2068829"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30567-91C2-E3F1-CAFA-6D81C94870B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b="1" kern="1200" dirty="0">
                <a:solidFill>
                  <a:schemeClr val="bg1"/>
                </a:solidFill>
                <a:latin typeface="+mj-lt"/>
                <a:ea typeface="+mj-ea"/>
                <a:cs typeface="+mj-cs"/>
              </a:rPr>
              <a:t>Cancel Booking</a:t>
            </a:r>
          </a:p>
        </p:txBody>
      </p:sp>
      <p:pic>
        <p:nvPicPr>
          <p:cNvPr id="5" name="Content Placeholder 4">
            <a:extLst>
              <a:ext uri="{FF2B5EF4-FFF2-40B4-BE49-F238E27FC236}">
                <a16:creationId xmlns:a16="http://schemas.microsoft.com/office/drawing/2014/main" id="{63846913-0797-A2A3-7E73-61D69FC2171A}"/>
              </a:ext>
            </a:extLst>
          </p:cNvPr>
          <p:cNvPicPr>
            <a:picLocks noGrp="1" noChangeAspect="1"/>
          </p:cNvPicPr>
          <p:nvPr>
            <p:ph idx="1"/>
          </p:nvPr>
        </p:nvPicPr>
        <p:blipFill>
          <a:blip r:embed="rId3"/>
          <a:stretch>
            <a:fillRect/>
          </a:stretch>
        </p:blipFill>
        <p:spPr>
          <a:xfrm>
            <a:off x="3533406" y="1120140"/>
            <a:ext cx="8388084" cy="4718298"/>
          </a:xfrm>
          <a:prstGeom prst="rect">
            <a:avLst/>
          </a:prstGeom>
        </p:spPr>
      </p:pic>
    </p:spTree>
    <p:extLst>
      <p:ext uri="{BB962C8B-B14F-4D97-AF65-F5344CB8AC3E}">
        <p14:creationId xmlns:p14="http://schemas.microsoft.com/office/powerpoint/2010/main" val="37964954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3E5C6-6E9A-99BE-7E7B-A9C54D4F59C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Navigation Bar</a:t>
            </a:r>
          </a:p>
        </p:txBody>
      </p:sp>
      <p:pic>
        <p:nvPicPr>
          <p:cNvPr id="5" name="Content Placeholder 4">
            <a:extLst>
              <a:ext uri="{FF2B5EF4-FFF2-40B4-BE49-F238E27FC236}">
                <a16:creationId xmlns:a16="http://schemas.microsoft.com/office/drawing/2014/main" id="{CEA5913B-FF0B-60C9-7E92-55DE28B45E0F}"/>
              </a:ext>
            </a:extLst>
          </p:cNvPr>
          <p:cNvPicPr>
            <a:picLocks noGrp="1" noChangeAspect="1"/>
          </p:cNvPicPr>
          <p:nvPr>
            <p:ph idx="1"/>
          </p:nvPr>
        </p:nvPicPr>
        <p:blipFill rotWithShape="1">
          <a:blip r:embed="rId2"/>
          <a:srcRect t="2174"/>
          <a:stretch/>
        </p:blipFill>
        <p:spPr>
          <a:xfrm>
            <a:off x="1767134" y="1524509"/>
            <a:ext cx="9057076" cy="5094604"/>
          </a:xfrm>
          <a:prstGeom prst="rect">
            <a:avLst/>
          </a:prstGeom>
        </p:spPr>
      </p:pic>
    </p:spTree>
    <p:extLst>
      <p:ext uri="{BB962C8B-B14F-4D97-AF65-F5344CB8AC3E}">
        <p14:creationId xmlns:p14="http://schemas.microsoft.com/office/powerpoint/2010/main" val="14773110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3E1F6-4FC0-493D-EC71-A5222B0E19F0}"/>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b="1" kern="1200" dirty="0">
                <a:solidFill>
                  <a:schemeClr val="tx1"/>
                </a:solidFill>
                <a:latin typeface="+mj-lt"/>
                <a:ea typeface="+mj-ea"/>
                <a:cs typeface="+mj-cs"/>
              </a:rPr>
              <a:t>Slides for API</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13E43F1F-709B-B23D-782B-A570D51C923E}"/>
              </a:ext>
            </a:extLst>
          </p:cNvPr>
          <p:cNvPicPr>
            <a:picLocks noGrp="1" noChangeAspect="1"/>
          </p:cNvPicPr>
          <p:nvPr>
            <p:ph idx="1"/>
          </p:nvPr>
        </p:nvPicPr>
        <p:blipFill rotWithShape="1">
          <a:blip r:embed="rId2"/>
          <a:srcRect l="3784" r="1" b="1"/>
          <a:stretch/>
        </p:blipFill>
        <p:spPr>
          <a:xfrm>
            <a:off x="198741" y="2410448"/>
            <a:ext cx="5803323" cy="3890357"/>
          </a:xfrm>
          <a:prstGeom prst="rect">
            <a:avLst/>
          </a:prstGeom>
          <a:noFill/>
        </p:spPr>
      </p:pic>
      <p:pic>
        <p:nvPicPr>
          <p:cNvPr id="5" name="Picture 4" descr="Graphical user interface, application&#10;&#10;Description automatically generated">
            <a:extLst>
              <a:ext uri="{FF2B5EF4-FFF2-40B4-BE49-F238E27FC236}">
                <a16:creationId xmlns:a16="http://schemas.microsoft.com/office/drawing/2014/main" id="{D61FDE29-79C0-5B4E-809D-FFE533A31F46}"/>
              </a:ext>
            </a:extLst>
          </p:cNvPr>
          <p:cNvPicPr>
            <a:picLocks noChangeAspect="1"/>
          </p:cNvPicPr>
          <p:nvPr/>
        </p:nvPicPr>
        <p:blipFill rotWithShape="1">
          <a:blip r:embed="rId3"/>
          <a:srcRect l="350" r="3435" b="1"/>
          <a:stretch/>
        </p:blipFill>
        <p:spPr>
          <a:xfrm>
            <a:off x="6189934" y="2410448"/>
            <a:ext cx="5803323" cy="3890357"/>
          </a:xfrm>
          <a:prstGeom prst="rect">
            <a:avLst/>
          </a:prstGeom>
          <a:noFill/>
        </p:spPr>
      </p:pic>
    </p:spTree>
    <p:extLst>
      <p:ext uri="{BB962C8B-B14F-4D97-AF65-F5344CB8AC3E}">
        <p14:creationId xmlns:p14="http://schemas.microsoft.com/office/powerpoint/2010/main" val="2619289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250"/>
                            </p:stCondLst>
                            <p:childTnLst>
                              <p:par>
                                <p:cTn id="13" presetID="16" presetClass="entr" presetSubtype="21" fill="hold" nodeType="after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person&#10;&#10;Description automatically generated">
            <a:extLst>
              <a:ext uri="{FF2B5EF4-FFF2-40B4-BE49-F238E27FC236}">
                <a16:creationId xmlns:a16="http://schemas.microsoft.com/office/drawing/2014/main" id="{9935637A-7B52-FE9C-57C5-EAAC2017EFC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44204" y="56989"/>
            <a:ext cx="3747796" cy="2108135"/>
          </a:xfrm>
          <a:prstGeom prst="rect">
            <a:avLst/>
          </a:prstGeom>
        </p:spPr>
      </p:pic>
      <p:sp>
        <p:nvSpPr>
          <p:cNvPr id="3" name="Content Placeholder 2">
            <a:extLst>
              <a:ext uri="{FF2B5EF4-FFF2-40B4-BE49-F238E27FC236}">
                <a16:creationId xmlns:a16="http://schemas.microsoft.com/office/drawing/2014/main" id="{2151F6E2-8B94-B296-7EAE-0A71E4ED45F1}"/>
              </a:ext>
            </a:extLst>
          </p:cNvPr>
          <p:cNvSpPr>
            <a:spLocks noGrp="1"/>
          </p:cNvSpPr>
          <p:nvPr>
            <p:ph idx="1"/>
          </p:nvPr>
        </p:nvSpPr>
        <p:spPr>
          <a:xfrm>
            <a:off x="613954" y="574766"/>
            <a:ext cx="10739846" cy="5602197"/>
          </a:xfrm>
        </p:spPr>
        <p:txBody>
          <a:bodyPr>
            <a:normAutofit/>
          </a:bodyPr>
          <a:lstStyle/>
          <a:p>
            <a:pPr marL="0" indent="0" algn="ctr">
              <a:buNone/>
            </a:pPr>
            <a:r>
              <a:rPr lang="en-US" sz="4800" dirty="0"/>
              <a:t>GitHub Link</a:t>
            </a:r>
          </a:p>
          <a:p>
            <a:pPr marL="0" indent="0" algn="ctr">
              <a:buNone/>
            </a:pPr>
            <a:endParaRPr lang="en-US" sz="4800" dirty="0"/>
          </a:p>
        </p:txBody>
      </p:sp>
      <p:sp>
        <p:nvSpPr>
          <p:cNvPr id="6" name="Content Placeholder 2">
            <a:extLst>
              <a:ext uri="{FF2B5EF4-FFF2-40B4-BE49-F238E27FC236}">
                <a16:creationId xmlns:a16="http://schemas.microsoft.com/office/drawing/2014/main" id="{885BFE89-46CD-A8D2-C0C8-F979460D39F4}"/>
              </a:ext>
            </a:extLst>
          </p:cNvPr>
          <p:cNvSpPr txBox="1">
            <a:spLocks/>
          </p:cNvSpPr>
          <p:nvPr/>
        </p:nvSpPr>
        <p:spPr>
          <a:xfrm>
            <a:off x="2329217" y="1383185"/>
            <a:ext cx="7533565" cy="88994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cap="all" spc="300" dirty="0">
                <a:hlinkClick r:id="rId3">
                  <a:extLst>
                    <a:ext uri="{A12FA001-AC4F-418D-AE19-62706E023703}">
                      <ahyp:hlinkClr xmlns:ahyp="http://schemas.microsoft.com/office/drawing/2018/hyperlinkcolor" val="tx"/>
                    </a:ext>
                  </a:extLst>
                </a:hlinkClick>
              </a:rPr>
              <a:t>Home · ksharma67/</a:t>
            </a:r>
            <a:r>
              <a:rPr lang="en-US" cap="all" spc="300" dirty="0" err="1">
                <a:hlinkClick r:id="rId3">
                  <a:extLst>
                    <a:ext uri="{A12FA001-AC4F-418D-AE19-62706E023703}">
                      <ahyp:hlinkClr xmlns:ahyp="http://schemas.microsoft.com/office/drawing/2018/hyperlinkcolor" val="tx"/>
                    </a:ext>
                  </a:extLst>
                </a:hlinkClick>
              </a:rPr>
              <a:t>EasyWay</a:t>
            </a:r>
            <a:r>
              <a:rPr lang="en-US" cap="all" spc="300" dirty="0">
                <a:hlinkClick r:id="rId3">
                  <a:extLst>
                    <a:ext uri="{A12FA001-AC4F-418D-AE19-62706E023703}">
                      <ahyp:hlinkClr xmlns:ahyp="http://schemas.microsoft.com/office/drawing/2018/hyperlinkcolor" val="tx"/>
                    </a:ext>
                  </a:extLst>
                </a:hlinkClick>
              </a:rPr>
              <a:t> Wiki (github.com)</a:t>
            </a:r>
            <a:endParaRPr lang="en-US" cap="all" spc="300" dirty="0"/>
          </a:p>
        </p:txBody>
      </p:sp>
      <p:sp>
        <p:nvSpPr>
          <p:cNvPr id="7" name="TextBox 6">
            <a:extLst>
              <a:ext uri="{FF2B5EF4-FFF2-40B4-BE49-F238E27FC236}">
                <a16:creationId xmlns:a16="http://schemas.microsoft.com/office/drawing/2014/main" id="{418BBBB2-784E-68F4-BCF0-4FE197D805E8}"/>
              </a:ext>
            </a:extLst>
          </p:cNvPr>
          <p:cNvSpPr txBox="1"/>
          <p:nvPr/>
        </p:nvSpPr>
        <p:spPr>
          <a:xfrm>
            <a:off x="3514438" y="2282969"/>
            <a:ext cx="5163121" cy="769441"/>
          </a:xfrm>
          <a:prstGeom prst="rect">
            <a:avLst/>
          </a:prstGeom>
          <a:noFill/>
        </p:spPr>
        <p:txBody>
          <a:bodyPr wrap="square" rtlCol="0">
            <a:spAutoFit/>
          </a:bodyPr>
          <a:lstStyle/>
          <a:p>
            <a:r>
              <a:rPr lang="en-US" sz="4400" dirty="0"/>
              <a:t>Technical Paper Link</a:t>
            </a:r>
          </a:p>
        </p:txBody>
      </p:sp>
      <p:sp>
        <p:nvSpPr>
          <p:cNvPr id="8" name="TextBox 7">
            <a:extLst>
              <a:ext uri="{FF2B5EF4-FFF2-40B4-BE49-F238E27FC236}">
                <a16:creationId xmlns:a16="http://schemas.microsoft.com/office/drawing/2014/main" id="{0284526E-FBFA-1B85-59AA-A5E07D5FB15B}"/>
              </a:ext>
            </a:extLst>
          </p:cNvPr>
          <p:cNvSpPr txBox="1"/>
          <p:nvPr/>
        </p:nvSpPr>
        <p:spPr>
          <a:xfrm>
            <a:off x="3349987" y="3028890"/>
            <a:ext cx="5492022" cy="400110"/>
          </a:xfrm>
          <a:prstGeom prst="rect">
            <a:avLst/>
          </a:prstGeom>
          <a:noFill/>
        </p:spPr>
        <p:txBody>
          <a:bodyPr wrap="square" rtlCol="0">
            <a:spAutoFit/>
          </a:bodyPr>
          <a:lstStyle/>
          <a:p>
            <a:pPr algn="ctr"/>
            <a:r>
              <a:rPr lang="en-US" sz="2000" dirty="0">
                <a:hlinkClick r:id="rId4">
                  <a:extLst>
                    <a:ext uri="{A12FA001-AC4F-418D-AE19-62706E023703}">
                      <ahyp:hlinkClr xmlns:ahyp="http://schemas.microsoft.com/office/drawing/2018/hyperlinkcolor" val="tx"/>
                    </a:ext>
                  </a:extLst>
                </a:hlinkClick>
              </a:rPr>
              <a:t>EASYWAY TECHNICAL PAPER (GITHUB.COM)</a:t>
            </a:r>
            <a:endParaRPr lang="en-US" sz="2000" dirty="0"/>
          </a:p>
        </p:txBody>
      </p:sp>
      <p:sp>
        <p:nvSpPr>
          <p:cNvPr id="9" name="TextBox 8">
            <a:extLst>
              <a:ext uri="{FF2B5EF4-FFF2-40B4-BE49-F238E27FC236}">
                <a16:creationId xmlns:a16="http://schemas.microsoft.com/office/drawing/2014/main" id="{616AEC19-1FEB-1D22-B6B2-C26B069BDBA4}"/>
              </a:ext>
            </a:extLst>
          </p:cNvPr>
          <p:cNvSpPr txBox="1"/>
          <p:nvPr/>
        </p:nvSpPr>
        <p:spPr>
          <a:xfrm>
            <a:off x="3269423" y="4242958"/>
            <a:ext cx="6126504" cy="646331"/>
          </a:xfrm>
          <a:prstGeom prst="rect">
            <a:avLst/>
          </a:prstGeom>
          <a:noFill/>
        </p:spPr>
        <p:txBody>
          <a:bodyPr wrap="square">
            <a:spAutoFit/>
          </a:bodyPr>
          <a:lstStyle/>
          <a:p>
            <a:pPr algn="ctr"/>
            <a:r>
              <a:rPr lang="en-US" dirty="0" err="1">
                <a:hlinkClick r:id="rId5">
                  <a:extLst>
                    <a:ext uri="{A12FA001-AC4F-418D-AE19-62706E023703}">
                      <ahyp:hlinkClr xmlns:ahyp="http://schemas.microsoft.com/office/drawing/2018/hyperlinkcolor" val="tx"/>
                    </a:ext>
                  </a:extLst>
                </a:hlinkClick>
              </a:rPr>
              <a:t>EasyWay</a:t>
            </a:r>
            <a:r>
              <a:rPr lang="en-US" dirty="0">
                <a:hlinkClick r:id="rId5">
                  <a:extLst>
                    <a:ext uri="{A12FA001-AC4F-418D-AE19-62706E023703}">
                      <ahyp:hlinkClr xmlns:ahyp="http://schemas.microsoft.com/office/drawing/2018/hyperlinkcolor" val="tx"/>
                    </a:ext>
                  </a:extLst>
                </a:hlinkClick>
              </a:rPr>
              <a:t>/Installation Manual.pdf at main · ksharma67/</a:t>
            </a:r>
            <a:r>
              <a:rPr lang="en-US" dirty="0" err="1">
                <a:hlinkClick r:id="rId5">
                  <a:extLst>
                    <a:ext uri="{A12FA001-AC4F-418D-AE19-62706E023703}">
                      <ahyp:hlinkClr xmlns:ahyp="http://schemas.microsoft.com/office/drawing/2018/hyperlinkcolor" val="tx"/>
                    </a:ext>
                  </a:extLst>
                </a:hlinkClick>
              </a:rPr>
              <a:t>EasyWay</a:t>
            </a:r>
            <a:r>
              <a:rPr lang="en-US" dirty="0">
                <a:hlinkClick r:id="rId5">
                  <a:extLst>
                    <a:ext uri="{A12FA001-AC4F-418D-AE19-62706E023703}">
                      <ahyp:hlinkClr xmlns:ahyp="http://schemas.microsoft.com/office/drawing/2018/hyperlinkcolor" val="tx"/>
                    </a:ext>
                  </a:extLst>
                </a:hlinkClick>
              </a:rPr>
              <a:t> (github.com)</a:t>
            </a:r>
            <a:endParaRPr lang="en-US" dirty="0"/>
          </a:p>
        </p:txBody>
      </p:sp>
      <p:sp>
        <p:nvSpPr>
          <p:cNvPr id="11" name="TextBox 10">
            <a:extLst>
              <a:ext uri="{FF2B5EF4-FFF2-40B4-BE49-F238E27FC236}">
                <a16:creationId xmlns:a16="http://schemas.microsoft.com/office/drawing/2014/main" id="{2DF21647-3209-2061-42BC-8F80E2E68961}"/>
              </a:ext>
            </a:extLst>
          </p:cNvPr>
          <p:cNvSpPr txBox="1"/>
          <p:nvPr/>
        </p:nvSpPr>
        <p:spPr>
          <a:xfrm>
            <a:off x="3449014" y="3601616"/>
            <a:ext cx="5069725" cy="646331"/>
          </a:xfrm>
          <a:prstGeom prst="rect">
            <a:avLst/>
          </a:prstGeom>
          <a:noFill/>
        </p:spPr>
        <p:txBody>
          <a:bodyPr wrap="square" rtlCol="0">
            <a:spAutoFit/>
          </a:bodyPr>
          <a:lstStyle/>
          <a:p>
            <a:pPr algn="ctr"/>
            <a:r>
              <a:rPr lang="en-US" sz="3600" dirty="0"/>
              <a:t>Installation Manual Link</a:t>
            </a:r>
          </a:p>
        </p:txBody>
      </p:sp>
      <p:sp>
        <p:nvSpPr>
          <p:cNvPr id="15" name="TextBox 14">
            <a:extLst>
              <a:ext uri="{FF2B5EF4-FFF2-40B4-BE49-F238E27FC236}">
                <a16:creationId xmlns:a16="http://schemas.microsoft.com/office/drawing/2014/main" id="{A46458DD-BEB1-1A65-57F7-FD259AED711B}"/>
              </a:ext>
            </a:extLst>
          </p:cNvPr>
          <p:cNvSpPr txBox="1"/>
          <p:nvPr/>
        </p:nvSpPr>
        <p:spPr>
          <a:xfrm>
            <a:off x="3959287" y="5022235"/>
            <a:ext cx="4273421" cy="646331"/>
          </a:xfrm>
          <a:prstGeom prst="rect">
            <a:avLst/>
          </a:prstGeom>
          <a:noFill/>
        </p:spPr>
        <p:txBody>
          <a:bodyPr wrap="square" rtlCol="0">
            <a:spAutoFit/>
          </a:bodyPr>
          <a:lstStyle/>
          <a:p>
            <a:pPr algn="ctr"/>
            <a:r>
              <a:rPr lang="en-US" sz="3600" dirty="0"/>
              <a:t>API Documentation</a:t>
            </a:r>
          </a:p>
        </p:txBody>
      </p:sp>
      <p:sp>
        <p:nvSpPr>
          <p:cNvPr id="17" name="TextBox 16">
            <a:extLst>
              <a:ext uri="{FF2B5EF4-FFF2-40B4-BE49-F238E27FC236}">
                <a16:creationId xmlns:a16="http://schemas.microsoft.com/office/drawing/2014/main" id="{0638314F-8F5A-4890-816A-73236B80A086}"/>
              </a:ext>
            </a:extLst>
          </p:cNvPr>
          <p:cNvSpPr txBox="1"/>
          <p:nvPr/>
        </p:nvSpPr>
        <p:spPr>
          <a:xfrm>
            <a:off x="3269423" y="5648477"/>
            <a:ext cx="6097554" cy="646331"/>
          </a:xfrm>
          <a:prstGeom prst="rect">
            <a:avLst/>
          </a:prstGeom>
          <a:noFill/>
        </p:spPr>
        <p:txBody>
          <a:bodyPr wrap="square">
            <a:spAutoFit/>
          </a:bodyPr>
          <a:lstStyle/>
          <a:p>
            <a:pPr algn="ctr"/>
            <a:r>
              <a:rPr lang="en-US" dirty="0" err="1">
                <a:hlinkClick r:id="rId6">
                  <a:extLst>
                    <a:ext uri="{A12FA001-AC4F-418D-AE19-62706E023703}">
                      <ahyp:hlinkClr xmlns:ahyp="http://schemas.microsoft.com/office/drawing/2018/hyperlinkcolor" val="tx"/>
                    </a:ext>
                  </a:extLst>
                </a:hlinkClick>
              </a:rPr>
              <a:t>EasyWay</a:t>
            </a:r>
            <a:r>
              <a:rPr lang="en-US" dirty="0">
                <a:hlinkClick r:id="rId6">
                  <a:extLst>
                    <a:ext uri="{A12FA001-AC4F-418D-AE19-62706E023703}">
                      <ahyp:hlinkClr xmlns:ahyp="http://schemas.microsoft.com/office/drawing/2018/hyperlinkcolor" val="tx"/>
                    </a:ext>
                  </a:extLst>
                </a:hlinkClick>
              </a:rPr>
              <a:t>/API Documentation.pdf at main · ksharma67/</a:t>
            </a:r>
            <a:r>
              <a:rPr lang="en-US" dirty="0" err="1">
                <a:hlinkClick r:id="rId6">
                  <a:extLst>
                    <a:ext uri="{A12FA001-AC4F-418D-AE19-62706E023703}">
                      <ahyp:hlinkClr xmlns:ahyp="http://schemas.microsoft.com/office/drawing/2018/hyperlinkcolor" val="tx"/>
                    </a:ext>
                  </a:extLst>
                </a:hlinkClick>
              </a:rPr>
              <a:t>EasyWay</a:t>
            </a:r>
            <a:r>
              <a:rPr lang="en-US" dirty="0">
                <a:hlinkClick r:id="rId6">
                  <a:extLst>
                    <a:ext uri="{A12FA001-AC4F-418D-AE19-62706E023703}">
                      <ahyp:hlinkClr xmlns:ahyp="http://schemas.microsoft.com/office/drawing/2018/hyperlinkcolor" val="tx"/>
                    </a:ext>
                  </a:extLst>
                </a:hlinkClick>
              </a:rPr>
              <a:t> (github.com)</a:t>
            </a:r>
            <a:endParaRPr lang="en-US" dirty="0"/>
          </a:p>
        </p:txBody>
      </p:sp>
      <p:pic>
        <p:nvPicPr>
          <p:cNvPr id="19" name="Picture 18">
            <a:extLst>
              <a:ext uri="{FF2B5EF4-FFF2-40B4-BE49-F238E27FC236}">
                <a16:creationId xmlns:a16="http://schemas.microsoft.com/office/drawing/2014/main" id="{887A2552-7476-89A4-3C48-8C1FF20404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433860"/>
            <a:ext cx="3349987" cy="2275069"/>
          </a:xfrm>
          <a:prstGeom prst="rect">
            <a:avLst/>
          </a:prstGeom>
        </p:spPr>
      </p:pic>
    </p:spTree>
    <p:extLst>
      <p:ext uri="{BB962C8B-B14F-4D97-AF65-F5344CB8AC3E}">
        <p14:creationId xmlns:p14="http://schemas.microsoft.com/office/powerpoint/2010/main" val="127710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750"/>
                            </p:stCondLst>
                            <p:childTnLst>
                              <p:par>
                                <p:cTn id="9" presetID="1" presetClass="entr" presetSubtype="0" fill="hold" grpId="0" nodeType="after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par>
                          <p:cTn id="11" fill="hold">
                            <p:stCondLst>
                              <p:cond delay="1250"/>
                            </p:stCondLst>
                            <p:childTnLst>
                              <p:par>
                                <p:cTn id="12" presetID="2" presetClass="entr" presetSubtype="4"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par>
                          <p:cTn id="16" fill="hold">
                            <p:stCondLst>
                              <p:cond delay="2250"/>
                            </p:stCondLst>
                            <p:childTnLst>
                              <p:par>
                                <p:cTn id="17" presetID="1" presetClass="entr" presetSubtype="0" fill="hold" grpId="0" nodeType="afterEffect">
                                  <p:stCondLst>
                                    <p:cond delay="50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graphical user interface&#10;&#10;Description automatically generated">
            <a:extLst>
              <a:ext uri="{FF2B5EF4-FFF2-40B4-BE49-F238E27FC236}">
                <a16:creationId xmlns:a16="http://schemas.microsoft.com/office/drawing/2014/main" id="{06F383C2-2BF8-E9B8-7B9F-424041ECAE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924" b="2660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B3C1F-EDF9-2F83-B825-C805C1B7D610}"/>
              </a:ext>
            </a:extLst>
          </p:cNvPr>
          <p:cNvSpPr>
            <a:spLocks noGrp="1"/>
          </p:cNvSpPr>
          <p:nvPr>
            <p:ph type="title"/>
          </p:nvPr>
        </p:nvSpPr>
        <p:spPr>
          <a:xfrm>
            <a:off x="4143737" y="687074"/>
            <a:ext cx="7824486" cy="744836"/>
          </a:xfrm>
        </p:spPr>
        <p:txBody>
          <a:bodyPr vert="horz" lIns="91440" tIns="45720" rIns="91440" bIns="45720" rtlCol="0" anchor="ctr">
            <a:noAutofit/>
          </a:bodyPr>
          <a:lstStyle/>
          <a:p>
            <a:pPr algn="ctr"/>
            <a:r>
              <a:rPr lang="en-US" sz="4800" b="1" dirty="0">
                <a:solidFill>
                  <a:schemeClr val="tx1">
                    <a:lumMod val="85000"/>
                    <a:lumOff val="15000"/>
                  </a:schemeClr>
                </a:solidFill>
              </a:rPr>
              <a:t>Live Application Demo</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983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E782-DF5E-38AC-CDFA-624EEA0FB402}"/>
              </a:ext>
            </a:extLst>
          </p:cNvPr>
          <p:cNvSpPr>
            <a:spLocks noGrp="1"/>
          </p:cNvSpPr>
          <p:nvPr>
            <p:ph type="title"/>
          </p:nvPr>
        </p:nvSpPr>
        <p:spPr/>
        <p:txBody>
          <a:bodyPr/>
          <a:lstStyle/>
          <a:p>
            <a:pPr algn="ctr"/>
            <a:r>
              <a:rPr lang="en-US" b="1" dirty="0"/>
              <a:t>Live Application Demo</a:t>
            </a:r>
          </a:p>
        </p:txBody>
      </p:sp>
      <p:pic>
        <p:nvPicPr>
          <p:cNvPr id="4" name="Easyway">
            <a:hlinkClick r:id="" action="ppaction://media"/>
            <a:extLst>
              <a:ext uri="{FF2B5EF4-FFF2-40B4-BE49-F238E27FC236}">
                <a16:creationId xmlns:a16="http://schemas.microsoft.com/office/drawing/2014/main" id="{58BEEA4A-7000-F79A-2AF4-DC5002163D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4300" cy="4351338"/>
          </a:xfrm>
        </p:spPr>
      </p:pic>
    </p:spTree>
    <p:extLst>
      <p:ext uri="{BB962C8B-B14F-4D97-AF65-F5344CB8AC3E}">
        <p14:creationId xmlns:p14="http://schemas.microsoft.com/office/powerpoint/2010/main" val="16592740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8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24BCF0D5-6691-D1CF-8DA7-7349F527492C}"/>
              </a:ext>
            </a:extLst>
          </p:cNvPr>
          <p:cNvPicPr>
            <a:picLocks noChangeAspect="1"/>
          </p:cNvPicPr>
          <p:nvPr/>
        </p:nvPicPr>
        <p:blipFill rotWithShape="1">
          <a:blip r:embed="rId2">
            <a:extLst>
              <a:ext uri="{28A0092B-C50C-407E-A947-70E740481C1C}">
                <a14:useLocalDpi xmlns:a14="http://schemas.microsoft.com/office/drawing/2010/main" val="0"/>
              </a:ext>
            </a:extLst>
          </a:blip>
          <a:srcRect t="23494" b="7712"/>
          <a:stretch/>
        </p:blipFill>
        <p:spPr>
          <a:xfrm>
            <a:off x="20" y="1282"/>
            <a:ext cx="12191980" cy="6856718"/>
          </a:xfrm>
          <a:prstGeom prst="rect">
            <a:avLst/>
          </a:prstGeom>
        </p:spPr>
      </p:pic>
      <p:sp>
        <p:nvSpPr>
          <p:cNvPr id="10" name="TextBox 9">
            <a:extLst>
              <a:ext uri="{FF2B5EF4-FFF2-40B4-BE49-F238E27FC236}">
                <a16:creationId xmlns:a16="http://schemas.microsoft.com/office/drawing/2014/main" id="{4E2B10A7-E051-0B9F-B1CE-C87FA731AB01}"/>
              </a:ext>
            </a:extLst>
          </p:cNvPr>
          <p:cNvSpPr txBox="1"/>
          <p:nvPr/>
        </p:nvSpPr>
        <p:spPr>
          <a:xfrm>
            <a:off x="300942" y="289367"/>
            <a:ext cx="4699321" cy="1015663"/>
          </a:xfrm>
          <a:prstGeom prst="rect">
            <a:avLst/>
          </a:prstGeom>
          <a:noFill/>
        </p:spPr>
        <p:txBody>
          <a:bodyPr wrap="square" rtlCol="0">
            <a:spAutoFit/>
          </a:bodyPr>
          <a:lstStyle/>
          <a:p>
            <a:pPr algn="ctr"/>
            <a:r>
              <a:rPr lang="en-US" sz="6000" b="1" dirty="0"/>
              <a:t>Thank You</a:t>
            </a:r>
          </a:p>
        </p:txBody>
      </p:sp>
    </p:spTree>
    <p:extLst>
      <p:ext uri="{BB962C8B-B14F-4D97-AF65-F5344CB8AC3E}">
        <p14:creationId xmlns:p14="http://schemas.microsoft.com/office/powerpoint/2010/main" val="27496589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5000"/>
                <a:lumOff val="95000"/>
              </a:schemeClr>
            </a:gs>
            <a:gs pos="67000">
              <a:srgbClr val="507BC8"/>
            </a:gs>
            <a:gs pos="85000">
              <a:srgbClr val="507BC8"/>
            </a:gs>
            <a:gs pos="100000">
              <a:srgbClr val="002060"/>
            </a:gs>
          </a:gsLst>
          <a:lin ang="81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88EFF-8B0D-B4EB-E0CA-2D3282652B1B}"/>
              </a:ext>
            </a:extLst>
          </p:cNvPr>
          <p:cNvSpPr>
            <a:spLocks noGrp="1"/>
          </p:cNvSpPr>
          <p:nvPr>
            <p:ph type="title"/>
          </p:nvPr>
        </p:nvSpPr>
        <p:spPr>
          <a:xfrm>
            <a:off x="966743" y="462282"/>
            <a:ext cx="10621877" cy="1064277"/>
          </a:xfrm>
        </p:spPr>
        <p:txBody>
          <a:bodyPr/>
          <a:lstStyle/>
          <a:p>
            <a:pPr algn="ctr"/>
            <a:r>
              <a:rPr lang="en-US" b="1" dirty="0"/>
              <a:t>Team Member Roles</a:t>
            </a:r>
          </a:p>
        </p:txBody>
      </p:sp>
      <p:pic>
        <p:nvPicPr>
          <p:cNvPr id="7" name="Content Placeholder 6">
            <a:extLst>
              <a:ext uri="{FF2B5EF4-FFF2-40B4-BE49-F238E27FC236}">
                <a16:creationId xmlns:a16="http://schemas.microsoft.com/office/drawing/2014/main" id="{91F7176E-B4EE-82DF-EFE8-E097023F62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148659" y="1745080"/>
            <a:ext cx="2814637" cy="3752849"/>
          </a:xfrm>
        </p:spPr>
      </p:pic>
      <p:pic>
        <p:nvPicPr>
          <p:cNvPr id="8" name="Content Placeholder 6">
            <a:extLst>
              <a:ext uri="{FF2B5EF4-FFF2-40B4-BE49-F238E27FC236}">
                <a16:creationId xmlns:a16="http://schemas.microsoft.com/office/drawing/2014/main" id="{33E59BC6-F0F7-466C-9C35-CD3848DDAC31}"/>
              </a:ext>
            </a:extLst>
          </p:cNvPr>
          <p:cNvPicPr>
            <a:picLocks noChangeAspect="1"/>
          </p:cNvPicPr>
          <p:nvPr/>
        </p:nvPicPr>
        <p:blipFill rotWithShape="1">
          <a:blip r:embed="rId3">
            <a:extLst>
              <a:ext uri="{28A0092B-C50C-407E-A947-70E740481C1C}">
                <a14:useLocalDpi xmlns:a14="http://schemas.microsoft.com/office/drawing/2010/main" val="0"/>
              </a:ext>
            </a:extLst>
          </a:blip>
          <a:srcRect l="28893" t="31718" r="2787" b="30"/>
          <a:stretch/>
        </p:blipFill>
        <p:spPr>
          <a:xfrm>
            <a:off x="4797045" y="1731972"/>
            <a:ext cx="2814637" cy="3749040"/>
          </a:xfrm>
          <a:prstGeom prst="rect">
            <a:avLst/>
          </a:prstGeom>
        </p:spPr>
      </p:pic>
      <p:pic>
        <p:nvPicPr>
          <p:cNvPr id="10" name="Picture 9">
            <a:extLst>
              <a:ext uri="{FF2B5EF4-FFF2-40B4-BE49-F238E27FC236}">
                <a16:creationId xmlns:a16="http://schemas.microsoft.com/office/drawing/2014/main" id="{CE003199-B8B3-A6DE-F228-BE3DF16EC90E}"/>
              </a:ext>
            </a:extLst>
          </p:cNvPr>
          <p:cNvPicPr>
            <a:picLocks noChangeAspect="1"/>
          </p:cNvPicPr>
          <p:nvPr/>
        </p:nvPicPr>
        <p:blipFill rotWithShape="1">
          <a:blip r:embed="rId4">
            <a:extLst>
              <a:ext uri="{28A0092B-C50C-407E-A947-70E740481C1C}">
                <a14:useLocalDpi xmlns:a14="http://schemas.microsoft.com/office/drawing/2010/main" val="0"/>
              </a:ext>
            </a:extLst>
          </a:blip>
          <a:srcRect r="10633"/>
          <a:stretch/>
        </p:blipFill>
        <p:spPr>
          <a:xfrm>
            <a:off x="8316519" y="1748889"/>
            <a:ext cx="3272101" cy="3749040"/>
          </a:xfrm>
          <a:prstGeom prst="rect">
            <a:avLst/>
          </a:prstGeom>
        </p:spPr>
      </p:pic>
      <p:sp>
        <p:nvSpPr>
          <p:cNvPr id="11" name="TextBox 10">
            <a:extLst>
              <a:ext uri="{FF2B5EF4-FFF2-40B4-BE49-F238E27FC236}">
                <a16:creationId xmlns:a16="http://schemas.microsoft.com/office/drawing/2014/main" id="{8488FB3F-D664-714C-5C87-EE7EF2B36943}"/>
              </a:ext>
            </a:extLst>
          </p:cNvPr>
          <p:cNvSpPr txBox="1"/>
          <p:nvPr/>
        </p:nvSpPr>
        <p:spPr>
          <a:xfrm>
            <a:off x="1148659" y="5686425"/>
            <a:ext cx="2814637" cy="646331"/>
          </a:xfrm>
          <a:prstGeom prst="rect">
            <a:avLst/>
          </a:prstGeom>
          <a:noFill/>
        </p:spPr>
        <p:txBody>
          <a:bodyPr wrap="square" rtlCol="0">
            <a:spAutoFit/>
          </a:bodyPr>
          <a:lstStyle/>
          <a:p>
            <a:pPr algn="ctr"/>
            <a:r>
              <a:rPr lang="en-US" dirty="0">
                <a:solidFill>
                  <a:schemeClr val="bg1"/>
                </a:solidFill>
              </a:rPr>
              <a:t>Vidisha Vijay Sawant</a:t>
            </a:r>
          </a:p>
          <a:p>
            <a:pPr algn="ctr"/>
            <a:r>
              <a:rPr lang="en-US" dirty="0">
                <a:solidFill>
                  <a:schemeClr val="bg1"/>
                </a:solidFill>
              </a:rPr>
              <a:t>Developer</a:t>
            </a:r>
          </a:p>
        </p:txBody>
      </p:sp>
      <p:sp>
        <p:nvSpPr>
          <p:cNvPr id="12" name="TextBox 11">
            <a:extLst>
              <a:ext uri="{FF2B5EF4-FFF2-40B4-BE49-F238E27FC236}">
                <a16:creationId xmlns:a16="http://schemas.microsoft.com/office/drawing/2014/main" id="{DE337085-26EC-26EA-2781-BB7533826773}"/>
              </a:ext>
            </a:extLst>
          </p:cNvPr>
          <p:cNvSpPr txBox="1"/>
          <p:nvPr/>
        </p:nvSpPr>
        <p:spPr>
          <a:xfrm>
            <a:off x="4797045" y="5716451"/>
            <a:ext cx="2816352" cy="646331"/>
          </a:xfrm>
          <a:prstGeom prst="rect">
            <a:avLst/>
          </a:prstGeom>
          <a:noFill/>
        </p:spPr>
        <p:txBody>
          <a:bodyPr wrap="square" rtlCol="0">
            <a:spAutoFit/>
          </a:bodyPr>
          <a:lstStyle/>
          <a:p>
            <a:pPr algn="ctr"/>
            <a:r>
              <a:rPr lang="en-US" dirty="0" err="1">
                <a:solidFill>
                  <a:schemeClr val="bg1"/>
                </a:solidFill>
              </a:rPr>
              <a:t>Kshitij</a:t>
            </a:r>
            <a:r>
              <a:rPr lang="en-US" dirty="0">
                <a:solidFill>
                  <a:schemeClr val="bg1"/>
                </a:solidFill>
              </a:rPr>
              <a:t> Sharma</a:t>
            </a:r>
          </a:p>
          <a:p>
            <a:pPr algn="ctr"/>
            <a:r>
              <a:rPr lang="en-US" dirty="0">
                <a:solidFill>
                  <a:schemeClr val="bg1"/>
                </a:solidFill>
              </a:rPr>
              <a:t>Developer</a:t>
            </a:r>
          </a:p>
        </p:txBody>
      </p:sp>
      <p:sp>
        <p:nvSpPr>
          <p:cNvPr id="13" name="TextBox 12">
            <a:extLst>
              <a:ext uri="{FF2B5EF4-FFF2-40B4-BE49-F238E27FC236}">
                <a16:creationId xmlns:a16="http://schemas.microsoft.com/office/drawing/2014/main" id="{D6437D74-66F8-67B5-FC3D-529DC39D6020}"/>
              </a:ext>
            </a:extLst>
          </p:cNvPr>
          <p:cNvSpPr txBox="1"/>
          <p:nvPr/>
        </p:nvSpPr>
        <p:spPr>
          <a:xfrm>
            <a:off x="8447147" y="5686425"/>
            <a:ext cx="2944133" cy="646331"/>
          </a:xfrm>
          <a:prstGeom prst="rect">
            <a:avLst/>
          </a:prstGeom>
          <a:noFill/>
        </p:spPr>
        <p:txBody>
          <a:bodyPr wrap="square" rtlCol="0">
            <a:spAutoFit/>
          </a:bodyPr>
          <a:lstStyle/>
          <a:p>
            <a:pPr algn="ctr"/>
            <a:r>
              <a:rPr lang="en-US" dirty="0" err="1">
                <a:solidFill>
                  <a:schemeClr val="bg1"/>
                </a:solidFill>
              </a:rPr>
              <a:t>Femina</a:t>
            </a:r>
            <a:r>
              <a:rPr lang="en-US" dirty="0">
                <a:solidFill>
                  <a:schemeClr val="bg1"/>
                </a:solidFill>
              </a:rPr>
              <a:t> </a:t>
            </a:r>
            <a:r>
              <a:rPr lang="en-US" dirty="0" err="1">
                <a:solidFill>
                  <a:schemeClr val="bg1"/>
                </a:solidFill>
              </a:rPr>
              <a:t>Baldha</a:t>
            </a:r>
            <a:endParaRPr lang="en-US" dirty="0">
              <a:solidFill>
                <a:schemeClr val="bg1"/>
              </a:solidFill>
            </a:endParaRPr>
          </a:p>
          <a:p>
            <a:pPr algn="ctr"/>
            <a:r>
              <a:rPr lang="en-US" dirty="0">
                <a:solidFill>
                  <a:schemeClr val="bg1"/>
                </a:solidFill>
              </a:rPr>
              <a:t>Developer</a:t>
            </a:r>
          </a:p>
        </p:txBody>
      </p:sp>
    </p:spTree>
    <p:extLst>
      <p:ext uri="{BB962C8B-B14F-4D97-AF65-F5344CB8AC3E}">
        <p14:creationId xmlns:p14="http://schemas.microsoft.com/office/powerpoint/2010/main" val="128635963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F9E1-A301-1924-AC1F-B62CC7BBEF5B}"/>
              </a:ext>
            </a:extLst>
          </p:cNvPr>
          <p:cNvSpPr>
            <a:spLocks noGrp="1"/>
          </p:cNvSpPr>
          <p:nvPr>
            <p:ph type="title"/>
          </p:nvPr>
        </p:nvSpPr>
        <p:spPr>
          <a:xfrm>
            <a:off x="643467" y="321734"/>
            <a:ext cx="10905066" cy="1135737"/>
          </a:xfrm>
        </p:spPr>
        <p:txBody>
          <a:bodyPr>
            <a:normAutofit/>
          </a:bodyPr>
          <a:lstStyle/>
          <a:p>
            <a:pPr algn="ctr"/>
            <a:r>
              <a:rPr lang="en-US" sz="3600" b="1" dirty="0"/>
              <a:t>Problem Statement</a:t>
            </a:r>
          </a:p>
        </p:txBody>
      </p:sp>
      <p:sp>
        <p:nvSpPr>
          <p:cNvPr id="3" name="Content Placeholder 2">
            <a:extLst>
              <a:ext uri="{FF2B5EF4-FFF2-40B4-BE49-F238E27FC236}">
                <a16:creationId xmlns:a16="http://schemas.microsoft.com/office/drawing/2014/main" id="{2F34FAA6-EF36-D01E-92D2-63C6C1E6BD50}"/>
              </a:ext>
            </a:extLst>
          </p:cNvPr>
          <p:cNvSpPr>
            <a:spLocks noGrp="1"/>
          </p:cNvSpPr>
          <p:nvPr>
            <p:ph idx="1"/>
          </p:nvPr>
        </p:nvSpPr>
        <p:spPr>
          <a:xfrm>
            <a:off x="643466" y="1457471"/>
            <a:ext cx="5174403" cy="4719492"/>
          </a:xfrm>
        </p:spPr>
        <p:txBody>
          <a:bodyPr>
            <a:normAutofit lnSpcReduction="10000"/>
          </a:bodyPr>
          <a:lstStyle/>
          <a:p>
            <a:pPr marL="0" indent="0">
              <a:buNone/>
            </a:pPr>
            <a:r>
              <a:rPr lang="en-US" sz="1800" dirty="0"/>
              <a:t>Home services are an age-old concept. The “old way” of availing local home services was for servicemen (“handymen”) to market themselves through word of mouth, and then to use listing services such as Yelp. Local home services are inherently disorganized, with individuals usually running business operations. Services range from carpentry, plumbing, beauty, laundry, and so on. Think of anything you need in your home, that can’t be solved by buying a product. That is likely going to be solved by home services.</a:t>
            </a:r>
          </a:p>
          <a:p>
            <a:pPr marL="0" indent="0">
              <a:buNone/>
            </a:pPr>
            <a:r>
              <a:rPr lang="en-US" sz="1800" dirty="0"/>
              <a:t>The trouble is, home services are not a commodity.</a:t>
            </a:r>
          </a:p>
          <a:p>
            <a:pPr marL="0" indent="0">
              <a:buNone/>
            </a:pPr>
            <a:r>
              <a:rPr lang="en-US" sz="1800" dirty="0"/>
              <a:t>The core reason why people continued to rely on word of mouth after bad experiences, was because it was impossible to tell what you were getting into, even for something as “basic” as plumbing. How do you know the carpenter is good, or the plumber will do a good job? Sure, the industry is ripe for disruption, but how would it get disrupted?</a:t>
            </a:r>
          </a:p>
          <a:p>
            <a:pPr marL="0" indent="0">
              <a:buNone/>
            </a:pPr>
            <a:endParaRPr lang="en-US" sz="1600" dirty="0"/>
          </a:p>
          <a:p>
            <a:endParaRPr lang="en-US" sz="1600" dirty="0"/>
          </a:p>
          <a:p>
            <a:pPr marL="0" indent="0">
              <a:buNone/>
            </a:pPr>
            <a:endParaRPr lang="en-US" sz="1600" dirty="0"/>
          </a:p>
        </p:txBody>
      </p:sp>
      <p:pic>
        <p:nvPicPr>
          <p:cNvPr id="5" name="Picture 4" descr="Diagram&#10;&#10;Description automatically generated">
            <a:extLst>
              <a:ext uri="{FF2B5EF4-FFF2-40B4-BE49-F238E27FC236}">
                <a16:creationId xmlns:a16="http://schemas.microsoft.com/office/drawing/2014/main" id="{B53AB943-DD35-4893-C5E1-92374B2DD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918" y="1294817"/>
            <a:ext cx="5890682" cy="4236550"/>
          </a:xfrm>
          <a:prstGeom prst="rect">
            <a:avLst/>
          </a:prstGeom>
        </p:spPr>
      </p:pic>
    </p:spTree>
    <p:extLst>
      <p:ext uri="{BB962C8B-B14F-4D97-AF65-F5344CB8AC3E}">
        <p14:creationId xmlns:p14="http://schemas.microsoft.com/office/powerpoint/2010/main" val="374226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10;&#10;Description automatically generated with low confidence">
            <a:extLst>
              <a:ext uri="{FF2B5EF4-FFF2-40B4-BE49-F238E27FC236}">
                <a16:creationId xmlns:a16="http://schemas.microsoft.com/office/drawing/2014/main" id="{6FFADBB7-5892-0905-A2E0-0EEFF8054D00}"/>
              </a:ext>
            </a:extLst>
          </p:cNvPr>
          <p:cNvPicPr>
            <a:picLocks noChangeAspect="1"/>
          </p:cNvPicPr>
          <p:nvPr/>
        </p:nvPicPr>
        <p:blipFill rotWithShape="1">
          <a:blip r:embed="rId2">
            <a:extLst>
              <a:ext uri="{28A0092B-C50C-407E-A947-70E740481C1C}">
                <a14:useLocalDpi xmlns:a14="http://schemas.microsoft.com/office/drawing/2010/main" val="0"/>
              </a:ext>
            </a:extLst>
          </a:blip>
          <a:srcRect t="6486" r="13535" b="2604"/>
          <a:stretch/>
        </p:blipFill>
        <p:spPr>
          <a:xfrm>
            <a:off x="20" y="10"/>
            <a:ext cx="12191980" cy="6857990"/>
          </a:xfrm>
          <a:prstGeom prst="rect">
            <a:avLst/>
          </a:prstGeom>
        </p:spPr>
      </p:pic>
      <p:sp>
        <p:nvSpPr>
          <p:cNvPr id="8"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EC10B-953D-3E31-4BED-1B3353BFF22E}"/>
              </a:ext>
            </a:extLst>
          </p:cNvPr>
          <p:cNvSpPr>
            <a:spLocks noGrp="1"/>
          </p:cNvSpPr>
          <p:nvPr>
            <p:ph type="title"/>
          </p:nvPr>
        </p:nvSpPr>
        <p:spPr>
          <a:xfrm>
            <a:off x="594804" y="640263"/>
            <a:ext cx="6619811" cy="1344975"/>
          </a:xfrm>
        </p:spPr>
        <p:txBody>
          <a:bodyPr>
            <a:normAutofit/>
          </a:bodyPr>
          <a:lstStyle/>
          <a:p>
            <a:r>
              <a:rPr lang="en-US" sz="4000" b="1" dirty="0"/>
              <a:t>Project Description</a:t>
            </a:r>
          </a:p>
        </p:txBody>
      </p:sp>
      <p:sp>
        <p:nvSpPr>
          <p:cNvPr id="3" name="Content Placeholder 2">
            <a:extLst>
              <a:ext uri="{FF2B5EF4-FFF2-40B4-BE49-F238E27FC236}">
                <a16:creationId xmlns:a16="http://schemas.microsoft.com/office/drawing/2014/main" id="{2F1B5306-D016-F184-073B-91DDC8889BB6}"/>
              </a:ext>
            </a:extLst>
          </p:cNvPr>
          <p:cNvSpPr>
            <a:spLocks noGrp="1"/>
          </p:cNvSpPr>
          <p:nvPr>
            <p:ph idx="1"/>
          </p:nvPr>
        </p:nvSpPr>
        <p:spPr>
          <a:xfrm>
            <a:off x="594109" y="2121763"/>
            <a:ext cx="6620505" cy="3773010"/>
          </a:xfrm>
        </p:spPr>
        <p:txBody>
          <a:bodyPr>
            <a:normAutofit/>
          </a:bodyPr>
          <a:lstStyle/>
          <a:p>
            <a:pPr marL="0" indent="0">
              <a:buNone/>
            </a:pPr>
            <a:r>
              <a:rPr lang="en-US" sz="2400" dirty="0"/>
              <a:t>The “</a:t>
            </a:r>
            <a:r>
              <a:rPr lang="en-US" sz="2400" dirty="0" err="1"/>
              <a:t>EasyWay</a:t>
            </a:r>
            <a:r>
              <a:rPr lang="en-US" sz="2400" dirty="0"/>
              <a:t>" web application aims to aggregate utility services such as beauty, electrical maintenance, home cleaning, pest control, etc. The application would enable the end-user to select their preferred service, book an appointment at a convenient time, pay the resultant charge and give feedback. The application aims to be a one-stop shop that caters to all the utility needs of the end user. Our product promises easy booking and cancellation without extra changes, and you can maintain your booked services in one place easily.</a:t>
            </a:r>
          </a:p>
          <a:p>
            <a:endParaRPr lang="en-US" sz="2400" b="1" dirty="0"/>
          </a:p>
          <a:p>
            <a:pPr marL="0" indent="0">
              <a:buNone/>
            </a:pPr>
            <a:endParaRPr lang="en-US" sz="2400" dirty="0"/>
          </a:p>
        </p:txBody>
      </p:sp>
    </p:spTree>
    <p:extLst>
      <p:ext uri="{BB962C8B-B14F-4D97-AF65-F5344CB8AC3E}">
        <p14:creationId xmlns:p14="http://schemas.microsoft.com/office/powerpoint/2010/main" val="32818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16F9-5324-AFC8-049A-F86D3E8E95C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dirty="0">
                <a:solidFill>
                  <a:schemeClr val="tx1"/>
                </a:solidFill>
                <a:latin typeface="+mj-lt"/>
                <a:ea typeface="+mj-ea"/>
                <a:cs typeface="+mj-cs"/>
              </a:rPr>
              <a:t>Personas</a:t>
            </a:r>
          </a:p>
        </p:txBody>
      </p:sp>
      <p:pic>
        <p:nvPicPr>
          <p:cNvPr id="17" name="Picture 16">
            <a:extLst>
              <a:ext uri="{FF2B5EF4-FFF2-40B4-BE49-F238E27FC236}">
                <a16:creationId xmlns:a16="http://schemas.microsoft.com/office/drawing/2014/main" id="{91DEFE32-0C2A-3E23-6CE6-A5681A533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373" y="408077"/>
            <a:ext cx="7970539" cy="5898198"/>
          </a:xfrm>
          <a:prstGeom prst="rect">
            <a:avLst/>
          </a:prstGeom>
        </p:spPr>
      </p:pic>
    </p:spTree>
    <p:extLst>
      <p:ext uri="{BB962C8B-B14F-4D97-AF65-F5344CB8AC3E}">
        <p14:creationId xmlns:p14="http://schemas.microsoft.com/office/powerpoint/2010/main" val="33067125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arrakeshVTI">
  <a:themeElements>
    <a:clrScheme name="AnalogousFromDarkSeedLeftStep">
      <a:dk1>
        <a:srgbClr val="000000"/>
      </a:dk1>
      <a:lt1>
        <a:srgbClr val="FFFFFF"/>
      </a:lt1>
      <a:dk2>
        <a:srgbClr val="301B28"/>
      </a:dk2>
      <a:lt2>
        <a:srgbClr val="F0F3F3"/>
      </a:lt2>
      <a:accent1>
        <a:srgbClr val="C34D66"/>
      </a:accent1>
      <a:accent2>
        <a:srgbClr val="B13B86"/>
      </a:accent2>
      <a:accent3>
        <a:srgbClr val="BE4DC3"/>
      </a:accent3>
      <a:accent4>
        <a:srgbClr val="7A3BB1"/>
      </a:accent4>
      <a:accent5>
        <a:srgbClr val="5B4DC3"/>
      </a:accent5>
      <a:accent6>
        <a:srgbClr val="3B5EB1"/>
      </a:accent6>
      <a:hlink>
        <a:srgbClr val="7757C7"/>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4150</TotalTime>
  <Words>2035</Words>
  <Application>Microsoft Office PowerPoint</Application>
  <PresentationFormat>Widescreen</PresentationFormat>
  <Paragraphs>333</Paragraphs>
  <Slides>58</Slides>
  <Notes>0</Notes>
  <HiddenSlides>0</HiddenSlides>
  <MMClips>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58</vt:i4>
      </vt:variant>
    </vt:vector>
  </HeadingPairs>
  <TitlesOfParts>
    <vt:vector size="65" baseType="lpstr">
      <vt:lpstr>Arial</vt:lpstr>
      <vt:lpstr>Calibri</vt:lpstr>
      <vt:lpstr>Calibri Light</vt:lpstr>
      <vt:lpstr>Goudy Old Style</vt:lpstr>
      <vt:lpstr>Sitka Subheading</vt:lpstr>
      <vt:lpstr>MarrakeshVTI</vt:lpstr>
      <vt:lpstr>Office Theme</vt:lpstr>
      <vt:lpstr>EasyWay</vt:lpstr>
      <vt:lpstr>Agenda</vt:lpstr>
      <vt:lpstr>Agenda</vt:lpstr>
      <vt:lpstr>Professor Feedback from the previous deliverable</vt:lpstr>
      <vt:lpstr>Team Member Roles</vt:lpstr>
      <vt:lpstr>Team Member Roles</vt:lpstr>
      <vt:lpstr>Problem Statement</vt:lpstr>
      <vt:lpstr>Project Description</vt:lpstr>
      <vt:lpstr>Personas</vt:lpstr>
      <vt:lpstr>Persona 1</vt:lpstr>
      <vt:lpstr>Persona 2</vt:lpstr>
      <vt:lpstr>Persona 3</vt:lpstr>
      <vt:lpstr>MVP (Minimum Viable Product)</vt:lpstr>
      <vt:lpstr>Minimum Viable Product (MVP)</vt:lpstr>
      <vt:lpstr>Minimal Viable Product (MVP)</vt:lpstr>
      <vt:lpstr>Technologies</vt:lpstr>
      <vt:lpstr>Architecture Diagram</vt:lpstr>
      <vt:lpstr>Conceptual Architecture Diagram</vt:lpstr>
      <vt:lpstr>ERD Diagram</vt:lpstr>
      <vt:lpstr>User Sequence Diagram</vt:lpstr>
      <vt:lpstr>Dataflow Diagram Level 0</vt:lpstr>
      <vt:lpstr>Sprint 3 Recap</vt:lpstr>
      <vt:lpstr>Homepage </vt:lpstr>
      <vt:lpstr>Service Catalog</vt:lpstr>
      <vt:lpstr>Customer Profile Page</vt:lpstr>
      <vt:lpstr>Sprint 3 vs Sprint 4</vt:lpstr>
      <vt:lpstr>Product Backlog</vt:lpstr>
      <vt:lpstr>Sprint Summary</vt:lpstr>
      <vt:lpstr>Sprint 1</vt:lpstr>
      <vt:lpstr>Sprint 2</vt:lpstr>
      <vt:lpstr>Sprint 3</vt:lpstr>
      <vt:lpstr>Sprint 4 Backlog / Sprint Backlog </vt:lpstr>
      <vt:lpstr>User Stories and Acceptance Criteria</vt:lpstr>
      <vt:lpstr>PowerPoint Presentation</vt:lpstr>
      <vt:lpstr>Testcases</vt:lpstr>
      <vt:lpstr>Integration Testing on MVP</vt:lpstr>
      <vt:lpstr>Stories Completed and Stories not completed</vt:lpstr>
      <vt:lpstr>Metrics</vt:lpstr>
      <vt:lpstr>Team Velocity Chart</vt:lpstr>
      <vt:lpstr>Team History Velocity</vt:lpstr>
      <vt:lpstr>Burndown Chart</vt:lpstr>
      <vt:lpstr>Committed / Completed Ratio</vt:lpstr>
      <vt:lpstr>Retrospective</vt:lpstr>
      <vt:lpstr>What Went Well</vt:lpstr>
      <vt:lpstr>What Needs Improvement</vt:lpstr>
      <vt:lpstr>Next Steps</vt:lpstr>
      <vt:lpstr>Sprint 5</vt:lpstr>
      <vt:lpstr>Project Demo Sprint 4</vt:lpstr>
      <vt:lpstr>Slides App Screenshot</vt:lpstr>
      <vt:lpstr>Booking Page</vt:lpstr>
      <vt:lpstr>Booking Page</vt:lpstr>
      <vt:lpstr>Cancel Booking</vt:lpstr>
      <vt:lpstr>Navigation Bar</vt:lpstr>
      <vt:lpstr>Slides for API</vt:lpstr>
      <vt:lpstr>PowerPoint Presentation</vt:lpstr>
      <vt:lpstr>Live Application Demo</vt:lpstr>
      <vt:lpstr>Live Application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Sawant, Ms. Vidisha Vijay</cp:lastModifiedBy>
  <cp:revision>10</cp:revision>
  <dcterms:created xsi:type="dcterms:W3CDTF">2022-12-07T20:15:24Z</dcterms:created>
  <dcterms:modified xsi:type="dcterms:W3CDTF">2022-12-21T19:25:31Z</dcterms:modified>
</cp:coreProperties>
</file>